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5.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6.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7.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8.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9.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10.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11.xml" ContentType="application/vnd.openxmlformats-officedocument.theme+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2.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13.xml" ContentType="application/vnd.openxmlformats-officedocument.theme+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theme/theme14.xml" ContentType="application/vnd.openxmlformats-officedocument.theme+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theme/theme15.xml" ContentType="application/vnd.openxmlformats-officedocument.theme+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theme/theme16.xml" ContentType="application/vnd.openxmlformats-officedocument.theme+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theme/theme17.xml" ContentType="application/vnd.openxmlformats-officedocument.theme+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theme/theme18.xml" ContentType="application/vnd.openxmlformats-officedocument.theme+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theme/theme19.xml" ContentType="application/vnd.openxmlformats-officedocument.theme+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42" r:id="rId1"/>
    <p:sldMasterId id="2147483861" r:id="rId2"/>
    <p:sldMasterId id="2147483863" r:id="rId3"/>
    <p:sldMasterId id="2147483892" r:id="rId4"/>
    <p:sldMasterId id="2147483905" r:id="rId5"/>
    <p:sldMasterId id="2147483934" r:id="rId6"/>
    <p:sldMasterId id="2147483959" r:id="rId7"/>
    <p:sldMasterId id="2147483979" r:id="rId8"/>
    <p:sldMasterId id="2147484000" r:id="rId9"/>
    <p:sldMasterId id="2147484020" r:id="rId10"/>
    <p:sldMasterId id="2147484040" r:id="rId11"/>
    <p:sldMasterId id="2147484070" r:id="rId12"/>
    <p:sldMasterId id="2147484093" r:id="rId13"/>
    <p:sldMasterId id="2147484123" r:id="rId14"/>
    <p:sldMasterId id="2147484143" r:id="rId15"/>
    <p:sldMasterId id="2147484163" r:id="rId16"/>
    <p:sldMasterId id="2147484176" r:id="rId17"/>
    <p:sldMasterId id="2147484195" r:id="rId18"/>
    <p:sldMasterId id="2147484215" r:id="rId19"/>
    <p:sldMasterId id="2147484251" r:id="rId20"/>
  </p:sldMasterIdLst>
  <p:notesMasterIdLst>
    <p:notesMasterId r:id="rId47"/>
  </p:notesMasterIdLst>
  <p:handoutMasterIdLst>
    <p:handoutMasterId r:id="rId48"/>
  </p:handoutMasterIdLst>
  <p:sldIdLst>
    <p:sldId id="558" r:id="rId21"/>
    <p:sldId id="559" r:id="rId22"/>
    <p:sldId id="561" r:id="rId23"/>
    <p:sldId id="562" r:id="rId24"/>
    <p:sldId id="563" r:id="rId25"/>
    <p:sldId id="564" r:id="rId26"/>
    <p:sldId id="565" r:id="rId27"/>
    <p:sldId id="566" r:id="rId28"/>
    <p:sldId id="567" r:id="rId29"/>
    <p:sldId id="568" r:id="rId30"/>
    <p:sldId id="569" r:id="rId31"/>
    <p:sldId id="570" r:id="rId32"/>
    <p:sldId id="571" r:id="rId33"/>
    <p:sldId id="572" r:id="rId34"/>
    <p:sldId id="573" r:id="rId35"/>
    <p:sldId id="574" r:id="rId36"/>
    <p:sldId id="575" r:id="rId37"/>
    <p:sldId id="576" r:id="rId38"/>
    <p:sldId id="577" r:id="rId39"/>
    <p:sldId id="584" r:id="rId40"/>
    <p:sldId id="579" r:id="rId41"/>
    <p:sldId id="580" r:id="rId42"/>
    <p:sldId id="581" r:id="rId43"/>
    <p:sldId id="582" r:id="rId44"/>
    <p:sldId id="583" r:id="rId45"/>
    <p:sldId id="560" r:id="rId46"/>
  </p:sldIdLst>
  <p:sldSz cx="12188825" cy="6858000"/>
  <p:notesSz cx="6858000" cy="9144000"/>
  <p:defaultTextStyle>
    <a:defPPr>
      <a:defRPr lang="en-US"/>
    </a:defPPr>
    <a:lvl1pPr marL="0" algn="l" defTabSz="913929" rtl="0" eaLnBrk="1" latinLnBrk="0" hangingPunct="1">
      <a:defRPr sz="1900" kern="1200">
        <a:solidFill>
          <a:schemeClr val="tx1"/>
        </a:solidFill>
        <a:latin typeface="+mn-lt"/>
        <a:ea typeface="+mn-ea"/>
        <a:cs typeface="+mn-cs"/>
      </a:defRPr>
    </a:lvl1pPr>
    <a:lvl2pPr marL="456965" algn="l" defTabSz="913929" rtl="0" eaLnBrk="1" latinLnBrk="0" hangingPunct="1">
      <a:defRPr sz="1900" kern="1200">
        <a:solidFill>
          <a:schemeClr val="tx1"/>
        </a:solidFill>
        <a:latin typeface="+mn-lt"/>
        <a:ea typeface="+mn-ea"/>
        <a:cs typeface="+mn-cs"/>
      </a:defRPr>
    </a:lvl2pPr>
    <a:lvl3pPr marL="913929" algn="l" defTabSz="913929" rtl="0" eaLnBrk="1" latinLnBrk="0" hangingPunct="1">
      <a:defRPr sz="1900" kern="1200">
        <a:solidFill>
          <a:schemeClr val="tx1"/>
        </a:solidFill>
        <a:latin typeface="+mn-lt"/>
        <a:ea typeface="+mn-ea"/>
        <a:cs typeface="+mn-cs"/>
      </a:defRPr>
    </a:lvl3pPr>
    <a:lvl4pPr marL="1370894" algn="l" defTabSz="913929" rtl="0" eaLnBrk="1" latinLnBrk="0" hangingPunct="1">
      <a:defRPr sz="1900" kern="1200">
        <a:solidFill>
          <a:schemeClr val="tx1"/>
        </a:solidFill>
        <a:latin typeface="+mn-lt"/>
        <a:ea typeface="+mn-ea"/>
        <a:cs typeface="+mn-cs"/>
      </a:defRPr>
    </a:lvl4pPr>
    <a:lvl5pPr marL="1827858" algn="l" defTabSz="913929" rtl="0" eaLnBrk="1" latinLnBrk="0" hangingPunct="1">
      <a:defRPr sz="1900" kern="1200">
        <a:solidFill>
          <a:schemeClr val="tx1"/>
        </a:solidFill>
        <a:latin typeface="+mn-lt"/>
        <a:ea typeface="+mn-ea"/>
        <a:cs typeface="+mn-cs"/>
      </a:defRPr>
    </a:lvl5pPr>
    <a:lvl6pPr marL="2284821" algn="l" defTabSz="913929" rtl="0" eaLnBrk="1" latinLnBrk="0" hangingPunct="1">
      <a:defRPr sz="1900" kern="1200">
        <a:solidFill>
          <a:schemeClr val="tx1"/>
        </a:solidFill>
        <a:latin typeface="+mn-lt"/>
        <a:ea typeface="+mn-ea"/>
        <a:cs typeface="+mn-cs"/>
      </a:defRPr>
    </a:lvl6pPr>
    <a:lvl7pPr marL="2741787" algn="l" defTabSz="913929" rtl="0" eaLnBrk="1" latinLnBrk="0" hangingPunct="1">
      <a:defRPr sz="1900" kern="1200">
        <a:solidFill>
          <a:schemeClr val="tx1"/>
        </a:solidFill>
        <a:latin typeface="+mn-lt"/>
        <a:ea typeface="+mn-ea"/>
        <a:cs typeface="+mn-cs"/>
      </a:defRPr>
    </a:lvl7pPr>
    <a:lvl8pPr marL="3198750" algn="l" defTabSz="913929" rtl="0" eaLnBrk="1" latinLnBrk="0" hangingPunct="1">
      <a:defRPr sz="1900" kern="1200">
        <a:solidFill>
          <a:schemeClr val="tx1"/>
        </a:solidFill>
        <a:latin typeface="+mn-lt"/>
        <a:ea typeface="+mn-ea"/>
        <a:cs typeface="+mn-cs"/>
      </a:defRPr>
    </a:lvl8pPr>
    <a:lvl9pPr marL="3655714" algn="l" defTabSz="913929"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0516888-A0F1-43A0-BB01-A22305A384D1}">
          <p14:sldIdLst>
            <p14:sldId id="558"/>
            <p14:sldId id="559"/>
            <p14:sldId id="561"/>
            <p14:sldId id="562"/>
            <p14:sldId id="563"/>
            <p14:sldId id="564"/>
            <p14:sldId id="565"/>
            <p14:sldId id="566"/>
            <p14:sldId id="567"/>
            <p14:sldId id="568"/>
            <p14:sldId id="569"/>
            <p14:sldId id="570"/>
            <p14:sldId id="571"/>
            <p14:sldId id="572"/>
            <p14:sldId id="573"/>
            <p14:sldId id="574"/>
            <p14:sldId id="575"/>
            <p14:sldId id="576"/>
            <p14:sldId id="577"/>
            <p14:sldId id="584"/>
            <p14:sldId id="579"/>
            <p14:sldId id="580"/>
            <p14:sldId id="581"/>
            <p14:sldId id="582"/>
            <p14:sldId id="583"/>
            <p14:sldId id="560"/>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000000"/>
    <a:srgbClr val="FFFFFF"/>
    <a:srgbClr val="429A16"/>
    <a:srgbClr val="F8F57B"/>
    <a:srgbClr val="59D01E"/>
    <a:srgbClr val="ACE58F"/>
    <a:srgbClr val="292929"/>
    <a:srgbClr val="333333"/>
    <a:srgbClr val="F6AE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63" autoAdjust="0"/>
    <p:restoredTop sz="67672" autoAdjust="0"/>
  </p:normalViewPr>
  <p:slideViewPr>
    <p:cSldViewPr snapToGrid="0">
      <p:cViewPr varScale="1">
        <p:scale>
          <a:sx n="89" d="100"/>
          <a:sy n="89" d="100"/>
        </p:scale>
        <p:origin x="-1716" y="-102"/>
      </p:cViewPr>
      <p:guideLst>
        <p:guide orient="horz" pos="144"/>
        <p:guide orient="horz" pos="1200"/>
        <p:guide orient="horz" pos="2736"/>
        <p:guide orient="horz" pos="4176"/>
        <p:guide orient="horz" pos="1488"/>
        <p:guide orient="horz" pos="912"/>
        <p:guide pos="3839"/>
        <p:guide pos="327"/>
        <p:guide pos="1190"/>
        <p:guide pos="7350"/>
        <p:guide pos="7063"/>
        <p:guide pos="611"/>
      </p:guideLst>
    </p:cSldViewPr>
  </p:slideViewPr>
  <p:notesTextViewPr>
    <p:cViewPr>
      <p:scale>
        <a:sx n="100" d="100"/>
        <a:sy n="100" d="100"/>
      </p:scale>
      <p:origin x="0" y="0"/>
    </p:cViewPr>
  </p:notesTextViewPr>
  <p:sorterViewPr>
    <p:cViewPr>
      <p:scale>
        <a:sx n="40" d="100"/>
        <a:sy n="40" d="100"/>
      </p:scale>
      <p:origin x="0" y="0"/>
    </p:cViewPr>
  </p:sorterViewPr>
  <p:notesViewPr>
    <p:cSldViewPr snapToGrid="0" showGuides="1">
      <p:cViewPr varScale="1">
        <p:scale>
          <a:sx n="81" d="100"/>
          <a:sy n="81" d="100"/>
        </p:scale>
        <p:origin x="-315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6.xml"/><Relationship Id="rId39"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 Target="slides/slide9.xml"/><Relationship Id="rId41" Type="http://schemas.openxmlformats.org/officeDocument/2006/relationships/slide" Target="slides/slide2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commentAuthors" Target="commentAuthors.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handoutMaster" Target="handoutMasters/handoutMaster1.xml"/><Relationship Id="rId8" Type="http://schemas.openxmlformats.org/officeDocument/2006/relationships/slideMaster" Target="slideMasters/slideMaster8.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solidFill>
                  <a:schemeClr val="tx1">
                    <a:alpha val="99000"/>
                  </a:schemeClr>
                </a:solidFill>
                <a:latin typeface="Segoe UI" pitchFamily="34" charset="0"/>
              </a:rPr>
              <a:t>TechEd</a:t>
            </a:r>
            <a:r>
              <a:rPr lang="en-US" dirty="0" smtClean="0">
                <a:solidFill>
                  <a:schemeClr val="tx1">
                    <a:alpha val="99000"/>
                  </a:schemeClr>
                </a:solidFill>
                <a:latin typeface="Segoe UI" pitchFamily="34" charset="0"/>
              </a:rPr>
              <a:t> 2012</a:t>
            </a:r>
            <a:endParaRPr lang="en-US" dirty="0">
              <a:solidFill>
                <a:schemeClr val="tx1">
                  <a:alpha val="99000"/>
                </a:schemeClr>
              </a:solidFill>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solidFill>
                  <a:schemeClr val="tx1">
                    <a:alpha val="99000"/>
                  </a:schemeClr>
                </a:solidFill>
                <a:latin typeface="Segoe UI" pitchFamily="34" charset="0"/>
              </a:rPr>
              <a:pPr/>
              <a:t>12/12/2012</a:t>
            </a:fld>
            <a:endParaRPr lang="en-US" dirty="0">
              <a:solidFill>
                <a:schemeClr val="tx1">
                  <a:alpha val="99000"/>
                </a:schemeClr>
              </a:solidFill>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chemeClr val="tx1">
                    <a:alpha val="99000"/>
                  </a:schemeClr>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smtClean="0">
                <a:solidFill>
                  <a:schemeClr val="tx1">
                    <a:alpha val="99000"/>
                  </a:schemeClr>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chemeClr val="tx1">
                    <a:alpha val="99000"/>
                  </a:schemeClr>
                </a:solidFill>
                <a:latin typeface="Segoe UI" pitchFamily="34" charset="0"/>
              </a:rPr>
            </a:br>
            <a:r>
              <a:rPr lang="en-US" sz="500" dirty="0" smtClean="0">
                <a:solidFill>
                  <a:schemeClr val="tx1">
                    <a:alpha val="99000"/>
                  </a:schemeClr>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solidFill>
                  <a:schemeClr val="tx1">
                    <a:alpha val="99000"/>
                  </a:schemeClr>
                </a:solidFill>
                <a:latin typeface="Segoe UI" pitchFamily="34" charset="0"/>
              </a:rPr>
              <a:pPr/>
              <a:t>‹#›</a:t>
            </a:fld>
            <a:endParaRPr lang="en-US" dirty="0">
              <a:solidFill>
                <a:schemeClr val="tx1">
                  <a:alpha val="99000"/>
                </a:schemeClr>
              </a:solidFill>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alpha val="99000"/>
                  </a:schemeClr>
                </a:solidFill>
                <a:latin typeface="Segoe UI" pitchFamily="34" charset="0"/>
              </a:defRPr>
            </a:lvl1pPr>
          </a:lstStyle>
          <a:p>
            <a:r>
              <a:rPr lang="en-US" smtClean="0"/>
              <a:t>TechEd 2012</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alpha val="99000"/>
                  </a:schemeClr>
                </a:solidFill>
                <a:latin typeface="Segoe UI" pitchFamily="34" charset="0"/>
              </a:defRPr>
            </a:lvl1pPr>
          </a:lstStyle>
          <a:p>
            <a:fld id="{7C3FBCD4-166E-446F-AF18-7D4A0CF9AEF6}" type="datetimeFigureOut">
              <a:rPr lang="en-US" smtClean="0"/>
              <a:pPr/>
              <a:t>12/12/2012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solidFill>
                  <a:schemeClr val="tx1">
                    <a:alpha val="99000"/>
                  </a:schemeClr>
                </a:solidFill>
                <a:latin typeface="Segoe" pitchFamily="34" charset="0"/>
              </a:defRPr>
            </a:lvl1pPr>
          </a:lstStyle>
          <a:p>
            <a:r>
              <a:rPr lang="en-US" dirty="0" smtClean="0">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latin typeface="Segoe UI" pitchFamily="34" charset="0"/>
              </a:rPr>
            </a:br>
            <a:r>
              <a:rPr lang="en-US" dirty="0" smtClean="0">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solidFill>
                  <a:schemeClr val="tx1">
                    <a:alpha val="99000"/>
                  </a:schemeClr>
                </a:solidFill>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3929" rtl="0" eaLnBrk="1" latinLnBrk="0" hangingPunct="1">
      <a:lnSpc>
        <a:spcPct val="90000"/>
      </a:lnSpc>
      <a:spcAft>
        <a:spcPts val="333"/>
      </a:spcAft>
      <a:defRPr sz="900" kern="1200">
        <a:solidFill>
          <a:schemeClr val="tx1">
            <a:alpha val="99000"/>
          </a:schemeClr>
        </a:solidFill>
        <a:latin typeface="Segoe UI" pitchFamily="34" charset="0"/>
        <a:ea typeface="+mn-ea"/>
        <a:cs typeface="+mn-cs"/>
      </a:defRPr>
    </a:lvl1pPr>
    <a:lvl2pPr marL="212880" indent="-105779" algn="l" defTabSz="913929"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2pPr>
    <a:lvl3pPr marL="327914" indent="-115035" algn="l" defTabSz="913929"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3pPr>
    <a:lvl4pPr marL="482615" indent="-146768" algn="l" defTabSz="913929"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4pPr>
    <a:lvl5pPr marL="614842" indent="-115035" algn="l" defTabSz="913929"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5pPr>
    <a:lvl6pPr marL="2284821" algn="l" defTabSz="913929" rtl="0" eaLnBrk="1" latinLnBrk="0" hangingPunct="1">
      <a:defRPr sz="1200" kern="1200">
        <a:solidFill>
          <a:schemeClr val="tx1"/>
        </a:solidFill>
        <a:latin typeface="+mn-lt"/>
        <a:ea typeface="+mn-ea"/>
        <a:cs typeface="+mn-cs"/>
      </a:defRPr>
    </a:lvl6pPr>
    <a:lvl7pPr marL="2741787" algn="l" defTabSz="913929" rtl="0" eaLnBrk="1" latinLnBrk="0" hangingPunct="1">
      <a:defRPr sz="1200" kern="1200">
        <a:solidFill>
          <a:schemeClr val="tx1"/>
        </a:solidFill>
        <a:latin typeface="+mn-lt"/>
        <a:ea typeface="+mn-ea"/>
        <a:cs typeface="+mn-cs"/>
      </a:defRPr>
    </a:lvl7pPr>
    <a:lvl8pPr marL="3198750" algn="l" defTabSz="913929" rtl="0" eaLnBrk="1" latinLnBrk="0" hangingPunct="1">
      <a:defRPr sz="1200" kern="1200">
        <a:solidFill>
          <a:schemeClr val="tx1"/>
        </a:solidFill>
        <a:latin typeface="+mn-lt"/>
        <a:ea typeface="+mn-ea"/>
        <a:cs typeface="+mn-cs"/>
      </a:defRPr>
    </a:lvl8pPr>
    <a:lvl9pPr marL="3655714" algn="l" defTabSz="91392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go.microsoft.com/fwlink/?LinkID=267130&amp;clcid=0x409"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mailto:zumosla@microsoft.com"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mailto:mobileservices@microsoft.com?subject=SLA%20for%20Mobile%20Service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mailto:mobileservices@microsoft.com?subject=SLA%20for%20Mobile%20Service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3991" eaLnBrk="0" hangingPunct="0"/>
            <a:r>
              <a:rPr lang="en-US" sz="400">
                <a:gradFill>
                  <a:gsLst>
                    <a:gs pos="0">
                      <a:prstClr val="black"/>
                    </a:gs>
                    <a:gs pos="100000">
                      <a:prstClr val="black"/>
                    </a:gs>
                  </a:gsLst>
                  <a:lin ang="5400000" scaled="0"/>
                </a:gradFill>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3991" eaLnBrk="0" hangingPunct="0"/>
            <a:r>
              <a:rPr lang="en-US" sz="400">
                <a:gradFill>
                  <a:gsLst>
                    <a:gs pos="0">
                      <a:prstClr val="black"/>
                    </a:gs>
                    <a:gs pos="100000">
                      <a:prstClr val="black"/>
                    </a:gs>
                  </a:gsLst>
                  <a:lin ang="5400000" scaled="0"/>
                </a:gra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a typeface="Segoe UI" pitchFamily="34" charset="0"/>
              <a:cs typeface="Segoe UI" pitchFamily="34" charset="0"/>
            </a:endParaRPr>
          </a:p>
        </p:txBody>
      </p:sp>
      <p:sp>
        <p:nvSpPr>
          <p:cNvPr id="6" name="Date Placeholder 5"/>
          <p:cNvSpPr>
            <a:spLocks noGrp="1"/>
          </p:cNvSpPr>
          <p:nvPr>
            <p:ph type="dt" idx="12"/>
          </p:nvPr>
        </p:nvSpPr>
        <p:spPr/>
        <p:txBody>
          <a:bodyPr/>
          <a:lstStyle/>
          <a:p>
            <a:fld id="{CD374CAE-DBB6-40F4-B1A2-058486AC4DEA}" type="datetime1">
              <a:rPr lang="en-US" smtClean="0">
                <a:solidFill>
                  <a:prstClr val="black"/>
                </a:solidFill>
              </a:rPr>
              <a:pPr/>
              <a:t>12/12/2012</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868165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a:t>
            </a:r>
            <a:r>
              <a:rPr lang="en-US" i="0" baseline="0" dirty="0" smtClean="0"/>
              <a:t> the current REST API JSON value to T-SQL type mappings</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Table shows the current JSON type mapping to T-SQL mapping used when columns are dynamically generated.</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As we iterate on mobile services you will see the list of type mappings grow</a:t>
            </a:r>
          </a:p>
          <a:p>
            <a:pPr marL="0" lvl="0" indent="0">
              <a:buFont typeface="Arial" pitchFamily="34" charset="0"/>
              <a:buNone/>
            </a:pPr>
            <a:endParaRPr lang="en-US" sz="900" kern="1200" baseline="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612196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marR="0"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i="0" dirty="0" smtClean="0"/>
              <a:t>Builds on the getting started application to Demonstrate how to add some simple server logic to an operation like the Insert operation.  See example in video here </a:t>
            </a:r>
            <a:r>
              <a:rPr lang="en-US" dirty="0" smtClean="0">
                <a:hlinkClick r:id="rId3"/>
              </a:rPr>
              <a:t>http://go.microsoft.com/fwlink/?LinkID=267130&amp;clcid=0x409</a:t>
            </a:r>
            <a:r>
              <a:rPr lang="en-US" dirty="0" smtClean="0"/>
              <a:t> </a:t>
            </a:r>
          </a:p>
          <a:p>
            <a:pPr marL="171450" indent="-171450">
              <a:buFont typeface="Arial" pitchFamily="34" charset="0"/>
              <a:buChar char="•"/>
            </a:pPr>
            <a:endParaRPr lang="en-US" i="0" dirty="0" smtClean="0"/>
          </a:p>
          <a:p>
            <a:pPr marL="171450" indent="-171450">
              <a:buFont typeface="Arial" pitchFamily="34" charset="0"/>
              <a:buChar char="•"/>
            </a:pPr>
            <a:endParaRPr lang="en-US" i="0" dirty="0" smtClean="0"/>
          </a:p>
          <a:p>
            <a:pPr marL="0" indent="0">
              <a:buFont typeface="Arial" pitchFamily="34" charset="0"/>
              <a:buNone/>
            </a:pPr>
            <a:endParaRPr lang="en-US" i="0" dirty="0" smtClean="0"/>
          </a:p>
          <a:p>
            <a:pPr marL="171450" indent="-171450">
              <a:buFont typeface="Arial" pitchFamily="34" charset="0"/>
              <a:buChar char="•"/>
            </a:pPr>
            <a:endParaRPr lang="en-US" i="0" dirty="0" smtClean="0"/>
          </a:p>
          <a:p>
            <a:pPr marL="0" indent="0">
              <a:buFont typeface="Arial" pitchFamily="34" charset="0"/>
              <a:buNone/>
            </a:pPr>
            <a:endParaRPr lang="en-US" i="0" dirty="0" smtClean="0"/>
          </a:p>
          <a:p>
            <a:pPr marL="0" lvl="0" indent="0">
              <a:buFont typeface="Arial" pitchFamily="34" charset="0"/>
              <a:buNone/>
            </a:pPr>
            <a:r>
              <a:rPr lang="en-US" sz="900" kern="1200" dirty="0" smtClean="0">
                <a:solidFill>
                  <a:schemeClr val="tx1"/>
                </a:solidFill>
                <a:effectLst/>
                <a:latin typeface="Segoe UI" pitchFamily="34" charset="0"/>
                <a:ea typeface="+mn-ea"/>
                <a:cs typeface="+mn-cs"/>
              </a:rPr>
              <a:t> </a:t>
            </a:r>
            <a:endParaRPr lang="en-US" sz="900" kern="1200" baseline="0" dirty="0" smtClean="0">
              <a:solidFill>
                <a:schemeClr val="tx1"/>
              </a:solidFill>
              <a:effectLst/>
              <a:latin typeface="Segoe UI" pitchFamily="34" charset="0"/>
              <a:ea typeface="+mn-ea"/>
              <a:cs typeface="+mn-cs"/>
            </a:endParaRPr>
          </a:p>
          <a:p>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the push notification lifecycle to give context for the demo</a:t>
            </a:r>
            <a:r>
              <a:rPr lang="en-US" sz="900" kern="1200" baseline="0" dirty="0" smtClean="0">
                <a:solidFill>
                  <a:schemeClr val="tx1"/>
                </a:solidFill>
                <a:effectLst/>
                <a:latin typeface="Segoe UI" pitchFamily="34" charset="0"/>
                <a:ea typeface="+mn-ea"/>
                <a:cs typeface="+mn-cs"/>
              </a:rPr>
              <a:t> coming up</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WNS is free</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Show the start screen and talk about how push notifications can be used to </a:t>
            </a:r>
            <a:r>
              <a:rPr lang="en-US" sz="900" kern="1200" dirty="0" err="1" smtClean="0">
                <a:solidFill>
                  <a:schemeClr val="tx1"/>
                </a:solidFill>
                <a:effectLst/>
                <a:latin typeface="Segoe UI" pitchFamily="34" charset="0"/>
                <a:ea typeface="+mn-ea"/>
                <a:cs typeface="+mn-cs"/>
              </a:rPr>
              <a:t>lightup</a:t>
            </a:r>
            <a:r>
              <a:rPr lang="en-US" sz="900" kern="1200" dirty="0" smtClean="0">
                <a:solidFill>
                  <a:schemeClr val="tx1"/>
                </a:solidFill>
                <a:effectLst/>
                <a:latin typeface="Segoe UI" pitchFamily="34" charset="0"/>
                <a:ea typeface="+mn-ea"/>
                <a:cs typeface="+mn-cs"/>
              </a:rPr>
              <a:t> the start screen</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Green components are those FREE services Microsoft provides</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Blue components are</a:t>
            </a:r>
            <a:r>
              <a:rPr lang="en-US" sz="900" kern="1200" baseline="0" dirty="0" smtClean="0">
                <a:solidFill>
                  <a:schemeClr val="tx1"/>
                </a:solidFill>
                <a:effectLst/>
                <a:latin typeface="Segoe UI" pitchFamily="34" charset="0"/>
                <a:ea typeface="+mn-ea"/>
                <a:cs typeface="+mn-cs"/>
              </a:rPr>
              <a:t> those components that the application developer must write.</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Step 1 – using the </a:t>
            </a:r>
            <a:r>
              <a:rPr lang="en-US" sz="900" kern="1200" baseline="0" dirty="0" err="1" smtClean="0">
                <a:solidFill>
                  <a:schemeClr val="tx1"/>
                </a:solidFill>
                <a:effectLst/>
                <a:latin typeface="Segoe UI" pitchFamily="34" charset="0"/>
                <a:ea typeface="+mn-ea"/>
                <a:cs typeface="+mn-cs"/>
              </a:rPr>
              <a:t>WinRT</a:t>
            </a:r>
            <a:r>
              <a:rPr lang="en-US" sz="900" kern="1200" baseline="0" dirty="0" smtClean="0">
                <a:solidFill>
                  <a:schemeClr val="tx1"/>
                </a:solidFill>
                <a:effectLst/>
                <a:latin typeface="Segoe UI" pitchFamily="34" charset="0"/>
                <a:ea typeface="+mn-ea"/>
                <a:cs typeface="+mn-cs"/>
              </a:rPr>
              <a:t> API request a channel.  A channel uniquely identifies an app and its tile.</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Step</a:t>
            </a:r>
            <a:r>
              <a:rPr lang="en-US" sz="900" kern="1200" baseline="0" dirty="0" smtClean="0">
                <a:solidFill>
                  <a:schemeClr val="tx1"/>
                </a:solidFill>
                <a:effectLst/>
                <a:latin typeface="Segoe UI" pitchFamily="34" charset="0"/>
                <a:ea typeface="+mn-ea"/>
                <a:cs typeface="+mn-cs"/>
              </a:rPr>
              <a:t> 2 – channel is then registered and stored in your Mobile service</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Step 3 – When your application specific logic determines that it is time to send a notification you can retrieve the channel and compose a notification to be sent.  This is a two step process that first requires your service to </a:t>
            </a:r>
            <a:r>
              <a:rPr lang="en-US" sz="900" kern="1200" baseline="0" dirty="0" err="1" smtClean="0">
                <a:solidFill>
                  <a:schemeClr val="tx1"/>
                </a:solidFill>
                <a:effectLst/>
                <a:latin typeface="Segoe UI" pitchFamily="34" charset="0"/>
                <a:ea typeface="+mn-ea"/>
                <a:cs typeface="+mn-cs"/>
              </a:rPr>
              <a:t>auth</a:t>
            </a:r>
            <a:r>
              <a:rPr lang="en-US" sz="900" kern="1200" baseline="0" dirty="0" smtClean="0">
                <a:solidFill>
                  <a:schemeClr val="tx1"/>
                </a:solidFill>
                <a:effectLst/>
                <a:latin typeface="Segoe UI" pitchFamily="34" charset="0"/>
                <a:ea typeface="+mn-ea"/>
                <a:cs typeface="+mn-cs"/>
              </a:rPr>
              <a:t> against WNS and then compose and send a notification.  Mobile Services makes this step incredibly easy.</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Step 3 -  part 2 – WNS will take care of delivering the notification and the Notification client platform will deal with surfacing that notification for you and rendering the tile/toast/badge </a:t>
            </a:r>
            <a:r>
              <a:rPr lang="en-US" sz="900" kern="1200" baseline="0" dirty="0" err="1" smtClean="0">
                <a:solidFill>
                  <a:schemeClr val="tx1"/>
                </a:solidFill>
                <a:effectLst/>
                <a:latin typeface="Segoe UI" pitchFamily="34" charset="0"/>
                <a:ea typeface="+mn-ea"/>
                <a:cs typeface="+mn-cs"/>
              </a:rPr>
              <a:t>etc</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926929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the types of notifications available with WNS</a:t>
            </a:r>
            <a:endParaRPr lang="en-US" sz="900" kern="1200" baseline="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Detail how WNS </a:t>
            </a:r>
            <a:r>
              <a:rPr lang="en-US" sz="900" kern="1200" baseline="0" dirty="0" err="1" smtClean="0">
                <a:solidFill>
                  <a:schemeClr val="tx1"/>
                </a:solidFill>
                <a:effectLst/>
                <a:latin typeface="Segoe UI" pitchFamily="34" charset="0"/>
                <a:ea typeface="+mn-ea"/>
                <a:cs typeface="+mn-cs"/>
              </a:rPr>
              <a:t>Auth</a:t>
            </a:r>
            <a:r>
              <a:rPr lang="en-US" sz="900" kern="1200" baseline="0" dirty="0" smtClean="0">
                <a:solidFill>
                  <a:schemeClr val="tx1"/>
                </a:solidFill>
                <a:effectLst/>
                <a:latin typeface="Segoe UI" pitchFamily="34" charset="0"/>
                <a:ea typeface="+mn-ea"/>
                <a:cs typeface="+mn-cs"/>
              </a:rPr>
              <a:t> </a:t>
            </a:r>
            <a:r>
              <a:rPr lang="en-US" sz="900" kern="1200" baseline="0" dirty="0" err="1" smtClean="0">
                <a:solidFill>
                  <a:schemeClr val="tx1"/>
                </a:solidFill>
                <a:effectLst/>
                <a:latin typeface="Segoe UI" pitchFamily="34" charset="0"/>
                <a:ea typeface="+mn-ea"/>
                <a:cs typeface="+mn-cs"/>
              </a:rPr>
              <a:t>credentails</a:t>
            </a:r>
            <a:r>
              <a:rPr lang="en-US" sz="900" kern="1200" baseline="0" dirty="0" smtClean="0">
                <a:solidFill>
                  <a:schemeClr val="tx1"/>
                </a:solidFill>
                <a:effectLst/>
                <a:latin typeface="Segoe UI" pitchFamily="34" charset="0"/>
                <a:ea typeface="+mn-ea"/>
                <a:cs typeface="+mn-cs"/>
              </a:rPr>
              <a:t> are captured </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Detail the API  namespace for push</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Talk through slide</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Raw notification support coming soon. </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612196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 Continue</a:t>
            </a:r>
            <a:r>
              <a:rPr lang="en-US" sz="900" kern="1200" baseline="0" dirty="0" smtClean="0">
                <a:solidFill>
                  <a:schemeClr val="tx1"/>
                </a:solidFill>
                <a:effectLst/>
                <a:latin typeface="Segoe UI" pitchFamily="34" charset="0"/>
                <a:ea typeface="+mn-ea"/>
                <a:cs typeface="+mn-cs"/>
              </a:rPr>
              <a:t> building out the Getting Started sample by adding Push Notifications to send a toast or tile</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Full demo script and snippets available in the links on slide 2.</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a:t>
            </a:r>
            <a:r>
              <a:rPr lang="en-US" sz="900" kern="1200" dirty="0" err="1" smtClean="0">
                <a:solidFill>
                  <a:schemeClr val="tx1"/>
                </a:solidFill>
                <a:effectLst/>
                <a:latin typeface="Segoe UI" pitchFamily="34" charset="0"/>
                <a:ea typeface="+mn-ea"/>
                <a:cs typeface="+mn-cs"/>
              </a:rPr>
              <a:t>Auth</a:t>
            </a:r>
            <a:r>
              <a:rPr lang="en-US" sz="900" kern="1200" dirty="0" smtClean="0">
                <a:solidFill>
                  <a:schemeClr val="tx1"/>
                </a:solidFill>
                <a:effectLst/>
                <a:latin typeface="Segoe UI" pitchFamily="34" charset="0"/>
                <a:ea typeface="+mn-ea"/>
                <a:cs typeface="+mn-cs"/>
              </a:rPr>
              <a:t> options</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Support for additional </a:t>
            </a:r>
            <a:r>
              <a:rPr lang="en-US" sz="900" kern="1200" dirty="0" err="1" smtClean="0">
                <a:solidFill>
                  <a:schemeClr val="tx1"/>
                </a:solidFill>
                <a:effectLst/>
                <a:latin typeface="Segoe UI" pitchFamily="34" charset="0"/>
                <a:ea typeface="+mn-ea"/>
                <a:cs typeface="+mn-cs"/>
              </a:rPr>
              <a:t>auth</a:t>
            </a:r>
            <a:r>
              <a:rPr lang="en-US" sz="900" kern="1200" dirty="0" smtClean="0">
                <a:solidFill>
                  <a:schemeClr val="tx1"/>
                </a:solidFill>
                <a:effectLst/>
                <a:latin typeface="Segoe UI" pitchFamily="34" charset="0"/>
                <a:ea typeface="+mn-ea"/>
                <a:cs typeface="+mn-cs"/>
              </a:rPr>
              <a:t> providers</a:t>
            </a:r>
            <a:r>
              <a:rPr lang="en-US" sz="900" kern="1200" baseline="0" dirty="0" smtClean="0">
                <a:solidFill>
                  <a:schemeClr val="tx1"/>
                </a:solidFill>
                <a:effectLst/>
                <a:latin typeface="Segoe UI" pitchFamily="34" charset="0"/>
                <a:ea typeface="+mn-ea"/>
                <a:cs typeface="+mn-cs"/>
              </a:rPr>
              <a:t> such as Facebook are </a:t>
            </a:r>
            <a:r>
              <a:rPr lang="en-US" sz="900" kern="1200" dirty="0" smtClean="0">
                <a:solidFill>
                  <a:schemeClr val="tx1"/>
                </a:solidFill>
                <a:effectLst/>
                <a:latin typeface="Segoe UI" pitchFamily="34" charset="0"/>
                <a:ea typeface="+mn-ea"/>
                <a:cs typeface="+mn-cs"/>
              </a:rPr>
              <a:t>coming</a:t>
            </a:r>
            <a:r>
              <a:rPr lang="en-US" sz="900" kern="1200" baseline="0" dirty="0" smtClean="0">
                <a:solidFill>
                  <a:schemeClr val="tx1"/>
                </a:solidFill>
                <a:effectLst/>
                <a:latin typeface="Segoe UI" pitchFamily="34" charset="0"/>
                <a:ea typeface="+mn-ea"/>
                <a:cs typeface="+mn-cs"/>
              </a:rPr>
              <a:t> soon</a:t>
            </a:r>
          </a:p>
          <a:p>
            <a:pPr marL="171450" lvl="0" indent="-171450">
              <a:buFont typeface="Arial" pitchFamily="34" charset="0"/>
              <a:buChar char="•"/>
            </a:pPr>
            <a:endParaRPr lang="en-US" sz="900" kern="1200" baseline="0" dirty="0" smtClean="0">
              <a:solidFill>
                <a:schemeClr val="tx1"/>
              </a:solidFill>
              <a:effectLst/>
              <a:latin typeface="Segoe UI" pitchFamily="34" charset="0"/>
              <a:ea typeface="+mn-ea"/>
              <a:cs typeface="+mn-cs"/>
            </a:endParaRPr>
          </a:p>
          <a:p>
            <a:pPr marL="171450" indent="-171450">
              <a:buFont typeface="Arial" pitchFamily="34" charset="0"/>
              <a:buChar char="•"/>
            </a:pPr>
            <a:r>
              <a:rPr lang="en-US" dirty="0" smtClean="0">
                <a:effectLst/>
              </a:rPr>
              <a:t>Windows Azure Mobile Services enables you to set the following permissions on table operations: </a:t>
            </a:r>
          </a:p>
          <a:p>
            <a:r>
              <a:rPr lang="en-US" b="1" dirty="0" smtClean="0">
                <a:effectLst/>
              </a:rPr>
              <a:t>Everyone</a:t>
            </a:r>
            <a:r>
              <a:rPr lang="en-US" dirty="0" smtClean="0">
                <a:effectLst/>
              </a:rPr>
              <a:t>: This means that any request for the operation against the table is accepted. This option leaves your data wide-open for everyone to access. </a:t>
            </a:r>
            <a:br>
              <a:rPr lang="en-US" dirty="0" smtClean="0">
                <a:effectLst/>
              </a:rPr>
            </a:br>
            <a:r>
              <a:rPr lang="en-US" b="1" dirty="0" smtClean="0">
                <a:effectLst/>
              </a:rPr>
              <a:t>Anybody with the Application Key</a:t>
            </a:r>
            <a:r>
              <a:rPr lang="en-US" dirty="0" smtClean="0">
                <a:effectLst/>
              </a:rPr>
              <a:t>: Only the correct application key is required to perform the operation. The application key is distributed with the application. Because this key is not securely distributed, it cannot be considered a security token. To secure access to you mobile service data, you must implement authentication. </a:t>
            </a:r>
            <a:br>
              <a:rPr lang="en-US" dirty="0" smtClean="0">
                <a:effectLst/>
              </a:rPr>
            </a:br>
            <a:r>
              <a:rPr lang="en-US" b="1" dirty="0" smtClean="0">
                <a:effectLst/>
              </a:rPr>
              <a:t>Only Authenticated Users</a:t>
            </a:r>
            <a:r>
              <a:rPr lang="en-US" dirty="0" smtClean="0">
                <a:effectLst/>
              </a:rPr>
              <a:t>: Only authenticated users are permitted to perform the operation. In this preview release, clients are authenticated by Live Connect services. Scripts can be used to further restrict access to tables based on an authenticated user. </a:t>
            </a:r>
            <a:br>
              <a:rPr lang="en-US" dirty="0" smtClean="0">
                <a:effectLst/>
              </a:rPr>
            </a:br>
            <a:r>
              <a:rPr lang="en-US" b="1" dirty="0" smtClean="0">
                <a:effectLst/>
              </a:rPr>
              <a:t>Only Scripts and Admins</a:t>
            </a:r>
            <a:r>
              <a:rPr lang="en-US" dirty="0" smtClean="0">
                <a:effectLst/>
              </a:rPr>
              <a:t>: The operation requires the service master key, which limits the operation only to registered scripts or to administrator accounts. </a:t>
            </a:r>
          </a:p>
          <a:p>
            <a:pPr marL="171450" lvl="0" indent="-171450">
              <a:buFont typeface="Arial" pitchFamily="34" charset="0"/>
              <a:buChar char="•"/>
            </a:pPr>
            <a:endParaRPr lang="en-US" sz="900" kern="1200" baseline="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The user parameter is available in all server side scripts methods and can be used to add more granular </a:t>
            </a:r>
            <a:r>
              <a:rPr lang="en-US" sz="900" kern="1200" baseline="0" dirty="0" err="1" smtClean="0">
                <a:solidFill>
                  <a:schemeClr val="tx1"/>
                </a:solidFill>
                <a:effectLst/>
                <a:latin typeface="Segoe UI" pitchFamily="34" charset="0"/>
                <a:ea typeface="+mn-ea"/>
                <a:cs typeface="+mn-cs"/>
              </a:rPr>
              <a:t>auth</a:t>
            </a:r>
            <a:r>
              <a:rPr lang="en-US" sz="900" kern="1200" baseline="0" dirty="0" smtClean="0">
                <a:solidFill>
                  <a:schemeClr val="tx1"/>
                </a:solidFill>
                <a:effectLst/>
                <a:latin typeface="Segoe UI" pitchFamily="34" charset="0"/>
                <a:ea typeface="+mn-ea"/>
                <a:cs typeface="+mn-cs"/>
              </a:rPr>
              <a:t> polices on you CRUD operations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r>
              <a:rPr lang="en-US" sz="900" kern="1200" dirty="0" smtClean="0">
                <a:solidFill>
                  <a:schemeClr val="tx1"/>
                </a:solidFill>
                <a:effectLst/>
                <a:latin typeface="Segoe UI" pitchFamily="34" charset="0"/>
                <a:ea typeface="+mn-ea"/>
                <a:cs typeface="+mn-cs"/>
              </a:rPr>
              <a:t>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407043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Continue building out the Getting started application by adding auth.</a:t>
            </a: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r>
              <a:rPr lang="en-US" sz="900" kern="1200" dirty="0" smtClean="0">
                <a:solidFill>
                  <a:schemeClr val="tx1"/>
                </a:solidFill>
                <a:effectLst/>
                <a:latin typeface="Segoe UI" pitchFamily="34" charset="0"/>
                <a:ea typeface="+mn-ea"/>
                <a:cs typeface="+mn-cs"/>
              </a:rPr>
              <a:t> </a:t>
            </a:r>
          </a:p>
          <a:p>
            <a:r>
              <a:rPr lang="en-US" sz="900" kern="1200" dirty="0" smtClean="0">
                <a:solidFill>
                  <a:schemeClr val="tx1"/>
                </a:solidFill>
                <a:effectLst/>
                <a:latin typeface="Segoe UI" pitchFamily="34" charset="0"/>
                <a:ea typeface="+mn-ea"/>
                <a:cs typeface="+mn-cs"/>
              </a:rPr>
              <a:t>Demo script with full code snippets available in</a:t>
            </a:r>
            <a:r>
              <a:rPr lang="en-US" sz="900" kern="1200" baseline="0" dirty="0" smtClean="0">
                <a:solidFill>
                  <a:schemeClr val="tx1"/>
                </a:solidFill>
                <a:effectLst/>
                <a:latin typeface="Segoe UI" pitchFamily="34" charset="0"/>
                <a:ea typeface="+mn-ea"/>
                <a:cs typeface="+mn-cs"/>
              </a:rPr>
              <a:t> link on slide 2</a:t>
            </a:r>
            <a:endParaRPr lang="en-US" dirty="0" smtClean="0">
              <a:effectLst/>
            </a:endParaRPr>
          </a:p>
          <a:p>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a:t>
            </a:r>
            <a:r>
              <a:rPr lang="en-US" sz="900" kern="1200" baseline="0" dirty="0" smtClean="0">
                <a:solidFill>
                  <a:schemeClr val="tx1"/>
                </a:solidFill>
                <a:effectLst/>
                <a:latin typeface="Segoe UI" pitchFamily="34" charset="0"/>
                <a:ea typeface="+mn-ea"/>
                <a:cs typeface="+mn-cs"/>
              </a:rPr>
              <a:t> what Mobile Services provides as far as Diagnostics, Logging and Scale is concerned</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 Note when moving a Mobile</a:t>
            </a:r>
            <a:r>
              <a:rPr lang="en-US" sz="900" kern="1200" baseline="0" dirty="0" smtClean="0">
                <a:solidFill>
                  <a:schemeClr val="tx1"/>
                </a:solidFill>
                <a:effectLst/>
                <a:latin typeface="Segoe UI" pitchFamily="34" charset="0"/>
                <a:ea typeface="+mn-ea"/>
                <a:cs typeface="+mn-cs"/>
              </a:rPr>
              <a:t> Service from a multi-tenant DB to its own.  Currently data is not automatically migrated.  </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4070432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Show diagnostics</a:t>
            </a:r>
            <a:r>
              <a:rPr lang="en-US" sz="900" kern="1200" baseline="0" dirty="0" smtClean="0">
                <a:solidFill>
                  <a:schemeClr val="tx1"/>
                </a:solidFill>
                <a:effectLst/>
                <a:latin typeface="Segoe UI" pitchFamily="34" charset="0"/>
                <a:ea typeface="+mn-ea"/>
                <a:cs typeface="+mn-cs"/>
              </a:rPr>
              <a:t> graphs provided by portal</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Show logging that has been performed by the sever side script snippets</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Show scale out functionality. </a:t>
            </a:r>
            <a:r>
              <a:rPr lang="en-US" sz="900" kern="1200" baseline="0" dirty="0" err="1" smtClean="0">
                <a:solidFill>
                  <a:schemeClr val="tx1"/>
                </a:solidFill>
                <a:effectLst/>
                <a:latin typeface="Segoe UI" pitchFamily="34" charset="0"/>
                <a:ea typeface="+mn-ea"/>
                <a:cs typeface="+mn-cs"/>
              </a:rPr>
              <a:t>i.e</a:t>
            </a:r>
            <a:r>
              <a:rPr lang="en-US" sz="900" kern="1200" baseline="0" dirty="0" smtClean="0">
                <a:solidFill>
                  <a:schemeClr val="tx1"/>
                </a:solidFill>
                <a:effectLst/>
                <a:latin typeface="Segoe UI" pitchFamily="34" charset="0"/>
                <a:ea typeface="+mn-ea"/>
                <a:cs typeface="+mn-cs"/>
              </a:rPr>
              <a:t> move increase shared instances, then move to reserved mode.</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 when scaling out note speed with which your service is scaled out</a:t>
            </a:r>
            <a:r>
              <a:rPr lang="en-US" sz="900" kern="1200" baseline="0" dirty="0" smtClean="0">
                <a:solidFill>
                  <a:schemeClr val="tx1"/>
                </a:solidFill>
                <a:effectLst/>
                <a:latin typeface="Segoe UI" pitchFamily="34" charset="0"/>
                <a:ea typeface="+mn-ea"/>
                <a:cs typeface="+mn-cs"/>
              </a:rPr>
              <a:t> across multiple instances and/or from shared to reserved</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buFont typeface="Arial" pitchFamily="34" charset="0"/>
              <a:buNone/>
            </a:pPr>
            <a:r>
              <a:rPr lang="en-US" sz="900" b="1" kern="1200" dirty="0" smtClean="0">
                <a:solidFill>
                  <a:schemeClr val="tx1"/>
                </a:solidFill>
                <a:effectLst/>
                <a:latin typeface="Segoe UI" pitchFamily="34" charset="0"/>
                <a:ea typeface="+mn-ea"/>
                <a:cs typeface="+mn-cs"/>
              </a:rPr>
              <a:t>Notes:</a:t>
            </a:r>
          </a:p>
          <a:p>
            <a:pPr marL="0" lvl="0" indent="0">
              <a:buFont typeface="Arial" pitchFamily="34" charset="0"/>
              <a:buNone/>
            </a:pPr>
            <a:r>
              <a:rPr lang="en-US" sz="900" b="0" kern="1200" dirty="0" smtClean="0">
                <a:solidFill>
                  <a:schemeClr val="tx1"/>
                </a:solidFill>
                <a:effectLst/>
                <a:latin typeface="Segoe UI" pitchFamily="34" charset="0"/>
                <a:ea typeface="+mn-ea"/>
                <a:cs typeface="+mn-cs"/>
              </a:rPr>
              <a:t>More Details here - http://www.windowsazure.com/en-us/pricing/details/#header-0 </a:t>
            </a:r>
          </a:p>
          <a:p>
            <a:pPr marL="0" lvl="0" indent="0">
              <a:buFont typeface="Arial" pitchFamily="34" charset="0"/>
              <a:buNone/>
            </a:pPr>
            <a:endParaRPr lang="en-US" sz="900" b="1"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b="1" kern="1200" dirty="0" smtClean="0">
                <a:solidFill>
                  <a:schemeClr val="tx1"/>
                </a:solidFill>
                <a:effectLst/>
                <a:latin typeface="Segoe UI" pitchFamily="34" charset="0"/>
                <a:ea typeface="+mn-ea"/>
                <a:cs typeface="+mn-cs"/>
              </a:rPr>
              <a:t>SLA</a:t>
            </a:r>
          </a:p>
          <a:p>
            <a:pPr marL="0" marR="0" indent="0" algn="l" defTabSz="914287"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alpha val="99000"/>
                  </a:schemeClr>
                </a:solidFill>
                <a:effectLst/>
                <a:latin typeface="Segoe UI" pitchFamily="34" charset="0"/>
                <a:ea typeface="+mn-ea"/>
                <a:cs typeface="+mn-cs"/>
              </a:rPr>
              <a:t>While Mobile Services is in preview, it can be used with apps in production, if customers ask for SLA and support, both can be provided by the product team upon request as part of the early adopters program, contact </a:t>
            </a:r>
            <a:r>
              <a:rPr lang="en-US" sz="900" b="1" u="sng" kern="1200" dirty="0" smtClean="0">
                <a:solidFill>
                  <a:schemeClr val="tx1">
                    <a:alpha val="99000"/>
                  </a:schemeClr>
                </a:solidFill>
                <a:effectLst/>
                <a:latin typeface="Segoe UI" pitchFamily="34" charset="0"/>
                <a:ea typeface="+mn-ea"/>
                <a:cs typeface="+mn-cs"/>
                <a:hlinkClick r:id="rId3"/>
              </a:rPr>
              <a:t>zumosla@microsoft.com</a:t>
            </a:r>
            <a:r>
              <a:rPr lang="en-US" sz="900" kern="1200" dirty="0" smtClean="0">
                <a:solidFill>
                  <a:schemeClr val="tx1">
                    <a:alpha val="99000"/>
                  </a:schemeClr>
                </a:solidFill>
                <a:effectLst/>
                <a:latin typeface="Segoe UI" pitchFamily="34" charset="0"/>
                <a:ea typeface="+mn-ea"/>
                <a:cs typeface="+mn-cs"/>
              </a:rPr>
              <a:t> for </a:t>
            </a:r>
            <a:r>
              <a:rPr lang="en-US" sz="900" kern="1200" dirty="0" smtClean="0">
                <a:solidFill>
                  <a:schemeClr val="tx1">
                    <a:alpha val="99000"/>
                  </a:schemeClr>
                </a:solidFill>
                <a:effectLst/>
                <a:latin typeface="Segoe UI" pitchFamily="34" charset="0"/>
                <a:ea typeface="+mn-ea"/>
                <a:cs typeface="+mn-cs"/>
              </a:rPr>
              <a:t>details.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2253466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4664A66-7F43-48D1-91D2-AE7A931D6495}" type="datetime1">
              <a:rPr lang="en-US" smtClean="0">
                <a:solidFill>
                  <a:prstClr val="black"/>
                </a:solidFill>
              </a:rPr>
              <a:pPr/>
              <a:t>12/12/2012</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28655264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the free offer during Preview  </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10</a:t>
            </a:r>
            <a:r>
              <a:rPr lang="en-US" sz="900" kern="1200" baseline="0" dirty="0" smtClean="0">
                <a:solidFill>
                  <a:schemeClr val="tx1"/>
                </a:solidFill>
                <a:effectLst/>
                <a:latin typeface="Segoe UI" pitchFamily="34" charset="0"/>
                <a:ea typeface="+mn-ea"/>
                <a:cs typeface="+mn-cs"/>
              </a:rPr>
              <a:t> FREE mobile services running on shared instances during Preview</a:t>
            </a:r>
          </a:p>
          <a:p>
            <a:pPr marL="171450" marR="0" lvl="0"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1 Mobile Service</a:t>
            </a:r>
            <a:r>
              <a:rPr lang="en-US" b="0" baseline="0" dirty="0" smtClean="0"/>
              <a:t> = 1 backend for an app. Each mobile service can utilize multiple features </a:t>
            </a:r>
            <a:r>
              <a:rPr lang="en-US" b="0" baseline="0" dirty="0" err="1" smtClean="0"/>
              <a:t>ie</a:t>
            </a:r>
            <a:r>
              <a:rPr lang="en-US" b="0" baseline="0" dirty="0" smtClean="0"/>
              <a:t> a mobile service for to do app can use user </a:t>
            </a:r>
            <a:r>
              <a:rPr lang="en-US" b="0" baseline="0" dirty="0" err="1" smtClean="0"/>
              <a:t>auth</a:t>
            </a:r>
            <a:r>
              <a:rPr lang="en-US" b="0" baseline="0" dirty="0" smtClean="0"/>
              <a:t>, multiple types of push, and structured storage and still count as one mobile service.</a:t>
            </a:r>
          </a:p>
          <a:p>
            <a:pPr marL="171450" marR="0" lvl="0"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baseline="0" dirty="0" smtClean="0"/>
              <a:t>Database</a:t>
            </a:r>
          </a:p>
          <a:p>
            <a:pPr marL="388684" marR="0" lvl="1"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baseline="0" dirty="0" smtClean="0"/>
              <a:t>100MB SQL DB is shared by all 10 mobile services.  Note during creating of mobile service you can specify dedicated DB if you wish.</a:t>
            </a:r>
          </a:p>
          <a:p>
            <a:pPr marL="171450" marR="0" lvl="0"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baseline="0" dirty="0" smtClean="0"/>
              <a:t>Bandwidth </a:t>
            </a:r>
          </a:p>
          <a:p>
            <a:pPr marL="388684" marR="0" lvl="1"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baseline="0" dirty="0" smtClean="0"/>
              <a:t>Ingress unlimited FREE</a:t>
            </a:r>
          </a:p>
          <a:p>
            <a:pPr marL="388684" marR="0" lvl="1"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sz="900" b="0" kern="1200" baseline="0" dirty="0" smtClean="0">
                <a:solidFill>
                  <a:schemeClr val="tx1"/>
                </a:solidFill>
                <a:effectLst/>
                <a:latin typeface="Segoe UI" pitchFamily="34" charset="0"/>
                <a:ea typeface="+mn-ea"/>
                <a:cs typeface="+mn-cs"/>
              </a:rPr>
              <a:t>Shared mode egress capped at 165MB/day FREE.  Can upgrade to Reserved mode with excess egress billed starting at $0.12USD /GB</a:t>
            </a: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pPr marL="0" marR="0" lvl="0" indent="0" algn="l" defTabSz="914287" rtl="0" eaLnBrk="1" fontAlgn="auto" latinLnBrk="0" hangingPunct="1">
              <a:lnSpc>
                <a:spcPct val="90000"/>
              </a:lnSpc>
              <a:spcBef>
                <a:spcPts val="0"/>
              </a:spcBef>
              <a:spcAft>
                <a:spcPts val="333"/>
              </a:spcAft>
              <a:buClrTx/>
              <a:buSzTx/>
              <a:buFont typeface="Arial" pitchFamily="34" charset="0"/>
              <a:buNone/>
              <a:tabLst/>
              <a:defRPr/>
            </a:pPr>
            <a:r>
              <a:rPr lang="en-US" sz="900" b="1" kern="1200" dirty="0" smtClean="0">
                <a:solidFill>
                  <a:schemeClr val="tx1"/>
                </a:solidFill>
                <a:effectLst/>
                <a:latin typeface="Segoe UI" pitchFamily="34" charset="0"/>
                <a:ea typeface="+mn-ea"/>
                <a:cs typeface="+mn-cs"/>
              </a:rPr>
              <a:t>Notes:</a:t>
            </a:r>
          </a:p>
          <a:p>
            <a:pPr marL="171450" lvl="0" indent="-171450">
              <a:buFont typeface="Arial" pitchFamily="34" charset="0"/>
              <a:buChar char="•"/>
            </a:pPr>
            <a:r>
              <a:rPr lang="en-US" sz="800" kern="1200" baseline="0" dirty="0" smtClean="0">
                <a:solidFill>
                  <a:schemeClr val="tx1"/>
                </a:solidFill>
                <a:effectLst/>
                <a:latin typeface="Segoe UI" pitchFamily="34" charset="0"/>
                <a:ea typeface="+mn-ea"/>
                <a:cs typeface="+mn-cs"/>
              </a:rPr>
              <a:t>Use pricing calculator link to show 1GB DB cost, then switch to reserved mode to show costs</a:t>
            </a:r>
          </a:p>
          <a:p>
            <a:pPr marL="0" marR="0" lvl="0" indent="0" algn="l" defTabSz="914287" rtl="0" eaLnBrk="1" fontAlgn="auto" latinLnBrk="0" hangingPunct="1">
              <a:lnSpc>
                <a:spcPct val="90000"/>
              </a:lnSpc>
              <a:spcBef>
                <a:spcPts val="0"/>
              </a:spcBef>
              <a:spcAft>
                <a:spcPts val="333"/>
              </a:spcAft>
              <a:buClrTx/>
              <a:buSzTx/>
              <a:buFont typeface="Arial" pitchFamily="34" charset="0"/>
              <a:buNone/>
              <a:tabLst/>
              <a:defRPr/>
            </a:pPr>
            <a:endParaRPr lang="en-US" sz="900" b="1"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b="1" kern="1200" dirty="0" smtClean="0">
                <a:solidFill>
                  <a:schemeClr val="tx1"/>
                </a:solidFill>
                <a:effectLst/>
                <a:latin typeface="Segoe UI" pitchFamily="34" charset="0"/>
                <a:ea typeface="+mn-ea"/>
                <a:cs typeface="+mn-cs"/>
              </a:rPr>
              <a:t>SLA</a:t>
            </a:r>
          </a:p>
          <a:p>
            <a:pPr marL="0" marR="0" indent="0" algn="l" defTabSz="914287"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alpha val="99000"/>
                  </a:schemeClr>
                </a:solidFill>
                <a:effectLst/>
                <a:latin typeface="Segoe UI" pitchFamily="34" charset="0"/>
                <a:ea typeface="+mn-ea"/>
                <a:cs typeface="+mn-cs"/>
              </a:rPr>
              <a:t>While Mobile Services is in preview, it can be used with apps in production, if customers ask for SLA and support, both can be provided by the product team upon request as part of the early adopters program, contact </a:t>
            </a:r>
            <a:r>
              <a:rPr lang="en-US" sz="900" b="1" dirty="0" smtClean="0">
                <a:gradFill>
                  <a:gsLst>
                    <a:gs pos="0">
                      <a:srgbClr val="292929">
                        <a:lumMod val="90000"/>
                        <a:lumOff val="10000"/>
                      </a:srgbClr>
                    </a:gs>
                    <a:gs pos="86000">
                      <a:srgbClr val="292929">
                        <a:lumMod val="90000"/>
                        <a:lumOff val="10000"/>
                      </a:srgbClr>
                    </a:gs>
                  </a:gsLst>
                  <a:lin ang="5400000" scaled="0"/>
                </a:gradFill>
                <a:hlinkClick r:id="rId3"/>
              </a:rPr>
              <a:t>mobileservices@microsoft.com</a:t>
            </a:r>
            <a:r>
              <a:rPr lang="en-US" sz="900" dirty="0" smtClean="0">
                <a:gradFill>
                  <a:gsLst>
                    <a:gs pos="0">
                      <a:srgbClr val="292929">
                        <a:lumMod val="90000"/>
                        <a:lumOff val="10000"/>
                      </a:srgbClr>
                    </a:gs>
                    <a:gs pos="86000">
                      <a:srgbClr val="292929">
                        <a:lumMod val="90000"/>
                        <a:lumOff val="10000"/>
                      </a:srgbClr>
                    </a:gs>
                  </a:gsLst>
                  <a:lin ang="5400000" scaled="0"/>
                </a:gradFill>
              </a:rPr>
              <a:t> </a:t>
            </a:r>
            <a:r>
              <a:rPr lang="en-US" sz="900" kern="1200" dirty="0" smtClean="0">
                <a:solidFill>
                  <a:schemeClr val="tx1">
                    <a:alpha val="99000"/>
                  </a:schemeClr>
                </a:solidFill>
                <a:effectLst/>
                <a:latin typeface="Segoe UI" pitchFamily="34" charset="0"/>
                <a:ea typeface="+mn-ea"/>
                <a:cs typeface="+mn-cs"/>
              </a:rPr>
              <a:t>for details.</a:t>
            </a:r>
          </a:p>
          <a:p>
            <a:endParaRPr lang="en-US" b="0" dirty="0" smtClean="0"/>
          </a:p>
          <a:p>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22534669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much</a:t>
            </a:r>
            <a:r>
              <a:rPr lang="en-US" baseline="0" dirty="0" smtClean="0"/>
              <a:t> higher tier of Free Mobile Services usage is available via </a:t>
            </a:r>
            <a:r>
              <a:rPr lang="en-US" dirty="0" smtClean="0"/>
              <a:t>Member Offers</a:t>
            </a:r>
            <a:r>
              <a:rPr lang="en-US" baseline="0" dirty="0" smtClean="0"/>
              <a:t> - http://www.windowsazure.com/en-us/pricing/member-offers/</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29B503D-57E3-4440-8CA1-6CBCA70DCE48}" type="datetime1">
              <a:rPr lang="en-US" smtClean="0">
                <a:solidFill>
                  <a:prstClr val="black"/>
                </a:solidFill>
              </a:rPr>
              <a:pPr/>
              <a:t>12/12/2012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42086907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Provide</a:t>
            </a:r>
            <a:r>
              <a:rPr lang="en-US" sz="900" kern="1200" baseline="0" dirty="0" smtClean="0">
                <a:solidFill>
                  <a:schemeClr val="tx1"/>
                </a:solidFill>
                <a:effectLst/>
                <a:latin typeface="Segoe UI" pitchFamily="34" charset="0"/>
                <a:ea typeface="+mn-ea"/>
                <a:cs typeface="+mn-cs"/>
              </a:rPr>
              <a:t> broad overview of WA Mobile Services features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endParaRPr lang="en-US" dirty="0" smtClean="0"/>
          </a:p>
          <a:p>
            <a:r>
              <a:rPr lang="en-US" dirty="0" smtClean="0"/>
              <a:t>WAMS</a:t>
            </a:r>
          </a:p>
          <a:p>
            <a:r>
              <a:rPr lang="en-US" sz="900" spc="-70" dirty="0" smtClean="0">
                <a:gradFill>
                  <a:gsLst>
                    <a:gs pos="2917">
                      <a:schemeClr val="tx1"/>
                    </a:gs>
                    <a:gs pos="30000">
                      <a:schemeClr val="tx1"/>
                    </a:gs>
                  </a:gsLst>
                  <a:lin ang="5400000" scaled="0"/>
                </a:gradFill>
              </a:rPr>
              <a:t>No hassles, no deployments, no fear</a:t>
            </a:r>
          </a:p>
          <a:p>
            <a:r>
              <a:rPr lang="en-US" sz="900" spc="-70" dirty="0" smtClean="0">
                <a:gradFill>
                  <a:gsLst>
                    <a:gs pos="2917">
                      <a:schemeClr val="tx1"/>
                    </a:gs>
                    <a:gs pos="30000">
                      <a:schemeClr val="tx1"/>
                    </a:gs>
                  </a:gsLst>
                  <a:lin ang="5400000" scaled="0"/>
                </a:gradFill>
              </a:rPr>
              <a:t>Windows 8 client SDK</a:t>
            </a:r>
          </a:p>
          <a:p>
            <a:r>
              <a:rPr lang="en-US" sz="900" b="0" spc="-70" dirty="0" smtClean="0">
                <a:gradFill>
                  <a:gsLst>
                    <a:gs pos="2917">
                      <a:schemeClr val="tx1"/>
                    </a:gs>
                    <a:gs pos="30000">
                      <a:schemeClr val="tx1"/>
                    </a:gs>
                  </a:gsLst>
                  <a:lin ang="5400000" scaled="0"/>
                </a:gradFill>
              </a:rPr>
              <a:t>Support for iPhone, Windows Phone and Android coming soon</a:t>
            </a:r>
          </a:p>
          <a:p>
            <a:endParaRPr lang="en-US" dirty="0" smtClean="0"/>
          </a:p>
          <a:p>
            <a:r>
              <a:rPr lang="en-US" dirty="0" smtClean="0"/>
              <a:t>Data</a:t>
            </a:r>
          </a:p>
          <a:p>
            <a:r>
              <a:rPr lang="en-US" sz="900" spc="-70" dirty="0" smtClean="0">
                <a:gradFill>
                  <a:gsLst>
                    <a:gs pos="2917">
                      <a:schemeClr val="tx1"/>
                    </a:gs>
                    <a:gs pos="30000">
                      <a:schemeClr val="tx1"/>
                    </a:gs>
                  </a:gsLst>
                  <a:lin ang="5400000" scaled="0"/>
                </a:gradFill>
              </a:rPr>
              <a:t>Structured Storage with SQL Database</a:t>
            </a:r>
          </a:p>
          <a:p>
            <a:r>
              <a:rPr lang="en-US" sz="900" spc="-70" dirty="0" smtClean="0">
                <a:gradFill>
                  <a:gsLst>
                    <a:gs pos="2917">
                      <a:schemeClr val="tx1"/>
                    </a:gs>
                    <a:gs pos="30000">
                      <a:schemeClr val="tx1"/>
                    </a:gs>
                  </a:gsLst>
                  <a:lin ang="5400000" scaled="0"/>
                </a:gradFill>
              </a:rPr>
              <a:t>Automatic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 for storage</a:t>
            </a:r>
          </a:p>
          <a:p>
            <a:r>
              <a:rPr lang="en-US" sz="900" spc="-70" dirty="0" smtClean="0">
                <a:gradFill>
                  <a:gsLst>
                    <a:gs pos="2917">
                      <a:schemeClr val="tx1"/>
                    </a:gs>
                    <a:gs pos="30000">
                      <a:schemeClr val="tx1"/>
                    </a:gs>
                  </a:gsLst>
                  <a:lin ang="5400000" scaled="0"/>
                </a:gradFill>
              </a:rPr>
              <a:t>Rich querying capability</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Notifications</a:t>
            </a:r>
          </a:p>
          <a:p>
            <a:r>
              <a:rPr lang="en-US" sz="900" spc="-70" dirty="0" smtClean="0">
                <a:gradFill>
                  <a:gsLst>
                    <a:gs pos="2917">
                      <a:schemeClr val="tx1"/>
                    </a:gs>
                    <a:gs pos="30000">
                      <a:schemeClr val="tx1"/>
                    </a:gs>
                  </a:gsLst>
                  <a:lin ang="5400000" scaled="0"/>
                </a:gradFill>
              </a:rPr>
              <a:t>Integrates with WNS to provide Toast, Tile, Badge and Raw notifications</a:t>
            </a:r>
          </a:p>
          <a:p>
            <a:r>
              <a:rPr lang="en-US" sz="900" spc="-70" dirty="0" smtClean="0">
                <a:gradFill>
                  <a:gsLst>
                    <a:gs pos="2917">
                      <a:schemeClr val="tx1"/>
                    </a:gs>
                    <a:gs pos="30000">
                      <a:schemeClr val="tx1"/>
                    </a:gs>
                  </a:gsLst>
                  <a:lin ang="5400000" scaled="0"/>
                </a:gradFill>
              </a:rPr>
              <a:t>Clean object model to compose notifications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Server Logic</a:t>
            </a:r>
          </a:p>
          <a:p>
            <a:r>
              <a:rPr lang="en-US" sz="900" spc="-70" dirty="0" smtClean="0">
                <a:gradFill>
                  <a:gsLst>
                    <a:gs pos="2917">
                      <a:schemeClr val="tx1"/>
                    </a:gs>
                    <a:gs pos="30000">
                      <a:schemeClr val="tx1"/>
                    </a:gs>
                  </a:gsLst>
                  <a:lin ang="5400000" scaled="0"/>
                </a:gradFill>
              </a:rPr>
              <a:t>Automatic CRUD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a:t>
            </a:r>
          </a:p>
          <a:p>
            <a:r>
              <a:rPr lang="en-US" sz="900" spc="-70" dirty="0" smtClean="0">
                <a:gradFill>
                  <a:gsLst>
                    <a:gs pos="2917">
                      <a:schemeClr val="tx1"/>
                    </a:gs>
                    <a:gs pos="30000">
                      <a:schemeClr val="tx1"/>
                    </a:gs>
                  </a:gsLst>
                  <a:lin ang="5400000" scaled="0"/>
                </a:gradFill>
              </a:rPr>
              <a:t>Ability to author server logic that intercepts CRUD operation pipeline</a:t>
            </a:r>
          </a:p>
          <a:p>
            <a:endParaRPr lang="en-US" sz="900" spc="-70" dirty="0" smtClean="0">
              <a:gradFill>
                <a:gsLst>
                  <a:gs pos="2917">
                    <a:schemeClr val="tx1"/>
                  </a:gs>
                  <a:gs pos="30000">
                    <a:schemeClr val="tx1"/>
                  </a:gs>
                </a:gsLst>
                <a:lin ang="5400000" scaled="0"/>
              </a:gradFill>
            </a:endParaRPr>
          </a:p>
          <a:p>
            <a:r>
              <a:rPr lang="en-US" sz="900" spc="-70" dirty="0" err="1" smtClean="0">
                <a:gradFill>
                  <a:gsLst>
                    <a:gs pos="2917">
                      <a:schemeClr val="tx1"/>
                    </a:gs>
                    <a:gs pos="30000">
                      <a:schemeClr val="tx1"/>
                    </a:gs>
                  </a:gsLst>
                  <a:lin ang="5400000" scaled="0"/>
                </a:gradFill>
              </a:rPr>
              <a:t>Auth</a:t>
            </a:r>
            <a:endParaRPr lang="en-US" sz="900" spc="-70" dirty="0" smtClean="0">
              <a:gradFill>
                <a:gsLst>
                  <a:gs pos="2917">
                    <a:schemeClr val="tx1"/>
                  </a:gs>
                  <a:gs pos="30000">
                    <a:schemeClr val="tx1"/>
                  </a:gs>
                </a:gsLst>
                <a:lin ang="5400000" scaled="0"/>
              </a:gradFill>
            </a:endParaRPr>
          </a:p>
          <a:p>
            <a:r>
              <a:rPr lang="en-US" sz="900" b="0" spc="-70" dirty="0" smtClean="0">
                <a:gradFill>
                  <a:gsLst>
                    <a:gs pos="2917">
                      <a:schemeClr val="tx1"/>
                    </a:gs>
                    <a:gs pos="30000">
                      <a:schemeClr val="tx1"/>
                    </a:gs>
                  </a:gsLst>
                  <a:lin ang="5400000" scaled="0"/>
                </a:gradFill>
              </a:rPr>
              <a:t>Authenticate against Windows Live</a:t>
            </a:r>
          </a:p>
          <a:p>
            <a:r>
              <a:rPr lang="en-US" sz="900" b="0" spc="-70" dirty="0" smtClean="0">
                <a:gradFill>
                  <a:gsLst>
                    <a:gs pos="2917">
                      <a:schemeClr val="tx1"/>
                    </a:gs>
                    <a:gs pos="30000">
                      <a:schemeClr val="tx1"/>
                    </a:gs>
                  </a:gsLst>
                  <a:lin ang="5400000" scaled="0"/>
                </a:gradFill>
              </a:rPr>
              <a:t>Table level authorization with no code  </a:t>
            </a:r>
          </a:p>
          <a:p>
            <a:r>
              <a:rPr lang="en-US" sz="900" b="0" spc="-70" dirty="0" smtClean="0">
                <a:gradFill>
                  <a:gsLst>
                    <a:gs pos="2917">
                      <a:schemeClr val="tx1"/>
                    </a:gs>
                    <a:gs pos="30000">
                      <a:schemeClr val="tx1"/>
                    </a:gs>
                  </a:gsLst>
                  <a:lin ang="5400000" scaled="0"/>
                </a:gradFill>
              </a:rPr>
              <a:t>More granular control with server side scripts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Scale out and Scale</a:t>
            </a:r>
            <a:r>
              <a:rPr lang="en-US" sz="900" spc="-70" baseline="0" dirty="0" smtClean="0">
                <a:gradFill>
                  <a:gsLst>
                    <a:gs pos="2917">
                      <a:schemeClr val="tx1"/>
                    </a:gs>
                    <a:gs pos="30000">
                      <a:schemeClr val="tx1"/>
                    </a:gs>
                  </a:gsLst>
                  <a:lin ang="5400000" scaled="0"/>
                </a:gradFill>
              </a:rPr>
              <a:t> up</a:t>
            </a:r>
            <a:endParaRPr lang="en-US" sz="900" kern="1200" dirty="0" smtClean="0">
              <a:solidFill>
                <a:schemeClr val="tx1"/>
              </a:solidFill>
              <a:effectLst/>
              <a:latin typeface="Segoe UI" pitchFamily="34" charset="0"/>
              <a:ea typeface="+mn-ea"/>
              <a:cs typeface="+mn-cs"/>
            </a:endParaRPr>
          </a:p>
          <a:p>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9DA37E0-6144-4D2C-ABEF-A70B16AB9104}" type="datetime1">
              <a:rPr lang="en-US" smtClean="0">
                <a:solidFill>
                  <a:prstClr val="black"/>
                </a:solidFill>
              </a:rPr>
              <a:pPr/>
              <a:t>12/12/2012</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32307279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applabs</a:t>
            </a:r>
            <a:r>
              <a:rPr lang="en-US" dirty="0" smtClean="0"/>
              <a:t> and </a:t>
            </a:r>
            <a:r>
              <a:rPr lang="en-US" dirty="0" err="1" smtClean="0"/>
              <a:t>devcamps</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9203504-855A-4560-9173-FA76F40E8A7C}" type="datetime1">
              <a:rPr lang="en-US" smtClean="0">
                <a:solidFill>
                  <a:prstClr val="black"/>
                </a:solidFill>
              </a:rPr>
              <a:pPr/>
              <a:t>12/12/2012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39871969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Notes:</a:t>
            </a:r>
          </a:p>
          <a:p>
            <a:r>
              <a:rPr lang="en-US" dirty="0" smtClean="0"/>
              <a:t>Capture audience</a:t>
            </a:r>
            <a:r>
              <a:rPr lang="en-US" baseline="0" dirty="0" smtClean="0"/>
              <a:t> </a:t>
            </a:r>
            <a:r>
              <a:rPr lang="en-US" dirty="0" smtClean="0"/>
              <a:t>Q&amp;A and feature requests here and send to </a:t>
            </a:r>
            <a:r>
              <a:rPr lang="en-US" sz="900" b="1" dirty="0" smtClean="0">
                <a:gradFill>
                  <a:gsLst>
                    <a:gs pos="0">
                      <a:srgbClr val="292929">
                        <a:lumMod val="90000"/>
                        <a:lumOff val="10000"/>
                      </a:srgbClr>
                    </a:gs>
                    <a:gs pos="86000">
                      <a:srgbClr val="292929">
                        <a:lumMod val="90000"/>
                        <a:lumOff val="10000"/>
                      </a:srgbClr>
                    </a:gs>
                  </a:gsLst>
                  <a:lin ang="5400000" scaled="0"/>
                </a:gradFill>
                <a:hlinkClick r:id="rId3"/>
              </a:rPr>
              <a:t>mobileservices@microsoft.com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4070432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3991" eaLnBrk="0" hangingPunct="0"/>
            <a:r>
              <a:rPr lang="en-US" sz="400">
                <a:gradFill>
                  <a:gsLst>
                    <a:gs pos="0">
                      <a:prstClr val="black"/>
                    </a:gs>
                    <a:gs pos="100000">
                      <a:prstClr val="black"/>
                    </a:gs>
                  </a:gsLst>
                  <a:lin ang="5400000" scaled="0"/>
                </a:gradFill>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3991" eaLnBrk="0" hangingPunct="0"/>
            <a:r>
              <a:rPr lang="en-US" sz="400">
                <a:gradFill>
                  <a:gsLst>
                    <a:gs pos="0">
                      <a:prstClr val="black"/>
                    </a:gs>
                    <a:gs pos="100000">
                      <a:prstClr val="black"/>
                    </a:gs>
                  </a:gsLst>
                  <a:lin ang="5400000" scaled="0"/>
                </a:gra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a typeface="Segoe UI" pitchFamily="34" charset="0"/>
              <a:cs typeface="Segoe UI" pitchFamily="34" charset="0"/>
            </a:endParaRPr>
          </a:p>
        </p:txBody>
      </p:sp>
      <p:sp>
        <p:nvSpPr>
          <p:cNvPr id="6" name="Date Placeholder 5"/>
          <p:cNvSpPr>
            <a:spLocks noGrp="1"/>
          </p:cNvSpPr>
          <p:nvPr>
            <p:ph type="dt" idx="12"/>
          </p:nvPr>
        </p:nvSpPr>
        <p:spPr/>
        <p:txBody>
          <a:bodyPr/>
          <a:lstStyle/>
          <a:p>
            <a:fld id="{CD374CAE-DBB6-40F4-B1A2-058486AC4DEA}" type="datetime1">
              <a:rPr lang="en-US" smtClean="0">
                <a:solidFill>
                  <a:prstClr val="black"/>
                </a:solidFill>
              </a:rPr>
              <a:pPr/>
              <a:t>12/12/2012</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2868165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3750278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Provide</a:t>
            </a:r>
            <a:r>
              <a:rPr lang="en-US" sz="900" kern="1200" baseline="0" dirty="0" smtClean="0">
                <a:solidFill>
                  <a:schemeClr val="tx1"/>
                </a:solidFill>
                <a:effectLst/>
                <a:latin typeface="Segoe UI" pitchFamily="34" charset="0"/>
                <a:ea typeface="+mn-ea"/>
                <a:cs typeface="+mn-cs"/>
              </a:rPr>
              <a:t> broad overview of WA Mobile Services features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endParaRPr lang="en-US" dirty="0" smtClean="0"/>
          </a:p>
          <a:p>
            <a:r>
              <a:rPr lang="en-US" dirty="0" smtClean="0"/>
              <a:t>WAMS</a:t>
            </a:r>
          </a:p>
          <a:p>
            <a:r>
              <a:rPr lang="en-US" sz="900" spc="-70" dirty="0" smtClean="0">
                <a:gradFill>
                  <a:gsLst>
                    <a:gs pos="2917">
                      <a:schemeClr val="tx1"/>
                    </a:gs>
                    <a:gs pos="30000">
                      <a:schemeClr val="tx1"/>
                    </a:gs>
                  </a:gsLst>
                  <a:lin ang="5400000" scaled="0"/>
                </a:gradFill>
              </a:rPr>
              <a:t>No hassles, no deployments, no fear</a:t>
            </a:r>
          </a:p>
          <a:p>
            <a:r>
              <a:rPr lang="en-US" sz="900" spc="-70" dirty="0" smtClean="0">
                <a:gradFill>
                  <a:gsLst>
                    <a:gs pos="2917">
                      <a:schemeClr val="tx1"/>
                    </a:gs>
                    <a:gs pos="30000">
                      <a:schemeClr val="tx1"/>
                    </a:gs>
                  </a:gsLst>
                  <a:lin ang="5400000" scaled="0"/>
                </a:gradFill>
              </a:rPr>
              <a:t>Windows 8 client SDK</a:t>
            </a:r>
          </a:p>
          <a:p>
            <a:r>
              <a:rPr lang="en-US" sz="900" b="0" spc="-70" dirty="0" smtClean="0">
                <a:gradFill>
                  <a:gsLst>
                    <a:gs pos="2917">
                      <a:schemeClr val="tx1"/>
                    </a:gs>
                    <a:gs pos="30000">
                      <a:schemeClr val="tx1"/>
                    </a:gs>
                  </a:gsLst>
                  <a:lin ang="5400000" scaled="0"/>
                </a:gradFill>
              </a:rPr>
              <a:t>Support for iPhone, Windows Phone and Android coming soon</a:t>
            </a:r>
          </a:p>
          <a:p>
            <a:endParaRPr lang="en-US" dirty="0" smtClean="0"/>
          </a:p>
          <a:p>
            <a:r>
              <a:rPr lang="en-US" dirty="0" smtClean="0"/>
              <a:t>Data</a:t>
            </a:r>
          </a:p>
          <a:p>
            <a:r>
              <a:rPr lang="en-US" sz="900" spc="-70" dirty="0" smtClean="0">
                <a:gradFill>
                  <a:gsLst>
                    <a:gs pos="2917">
                      <a:schemeClr val="tx1"/>
                    </a:gs>
                    <a:gs pos="30000">
                      <a:schemeClr val="tx1"/>
                    </a:gs>
                  </a:gsLst>
                  <a:lin ang="5400000" scaled="0"/>
                </a:gradFill>
              </a:rPr>
              <a:t>Structured Storage with SQL Database</a:t>
            </a:r>
          </a:p>
          <a:p>
            <a:r>
              <a:rPr lang="en-US" sz="900" spc="-70" dirty="0" smtClean="0">
                <a:gradFill>
                  <a:gsLst>
                    <a:gs pos="2917">
                      <a:schemeClr val="tx1"/>
                    </a:gs>
                    <a:gs pos="30000">
                      <a:schemeClr val="tx1"/>
                    </a:gs>
                  </a:gsLst>
                  <a:lin ang="5400000" scaled="0"/>
                </a:gradFill>
              </a:rPr>
              <a:t>Automatic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 for storage</a:t>
            </a:r>
          </a:p>
          <a:p>
            <a:r>
              <a:rPr lang="en-US" sz="900" spc="-70" dirty="0" smtClean="0">
                <a:gradFill>
                  <a:gsLst>
                    <a:gs pos="2917">
                      <a:schemeClr val="tx1"/>
                    </a:gs>
                    <a:gs pos="30000">
                      <a:schemeClr val="tx1"/>
                    </a:gs>
                  </a:gsLst>
                  <a:lin ang="5400000" scaled="0"/>
                </a:gradFill>
              </a:rPr>
              <a:t>Rich querying capability</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Notifications</a:t>
            </a:r>
          </a:p>
          <a:p>
            <a:r>
              <a:rPr lang="en-US" sz="900" spc="-70" dirty="0" smtClean="0">
                <a:gradFill>
                  <a:gsLst>
                    <a:gs pos="2917">
                      <a:schemeClr val="tx1"/>
                    </a:gs>
                    <a:gs pos="30000">
                      <a:schemeClr val="tx1"/>
                    </a:gs>
                  </a:gsLst>
                  <a:lin ang="5400000" scaled="0"/>
                </a:gradFill>
              </a:rPr>
              <a:t>Integrates with WNS to provide Toast, Tile, Badge and Raw notifications</a:t>
            </a:r>
          </a:p>
          <a:p>
            <a:r>
              <a:rPr lang="en-US" sz="900" spc="-70" dirty="0" smtClean="0">
                <a:gradFill>
                  <a:gsLst>
                    <a:gs pos="2917">
                      <a:schemeClr val="tx1"/>
                    </a:gs>
                    <a:gs pos="30000">
                      <a:schemeClr val="tx1"/>
                    </a:gs>
                  </a:gsLst>
                  <a:lin ang="5400000" scaled="0"/>
                </a:gradFill>
              </a:rPr>
              <a:t>Clean object model to compose notifications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Server Logic</a:t>
            </a:r>
          </a:p>
          <a:p>
            <a:r>
              <a:rPr lang="en-US" sz="900" spc="-70" dirty="0" smtClean="0">
                <a:gradFill>
                  <a:gsLst>
                    <a:gs pos="2917">
                      <a:schemeClr val="tx1"/>
                    </a:gs>
                    <a:gs pos="30000">
                      <a:schemeClr val="tx1"/>
                    </a:gs>
                  </a:gsLst>
                  <a:lin ang="5400000" scaled="0"/>
                </a:gradFill>
              </a:rPr>
              <a:t>Automatic CRUD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a:t>
            </a:r>
          </a:p>
          <a:p>
            <a:r>
              <a:rPr lang="en-US" sz="900" spc="-70" dirty="0" smtClean="0">
                <a:gradFill>
                  <a:gsLst>
                    <a:gs pos="2917">
                      <a:schemeClr val="tx1"/>
                    </a:gs>
                    <a:gs pos="30000">
                      <a:schemeClr val="tx1"/>
                    </a:gs>
                  </a:gsLst>
                  <a:lin ang="5400000" scaled="0"/>
                </a:gradFill>
              </a:rPr>
              <a:t>Ability to author server logic that intercepts CRUD operation pipeline</a:t>
            </a:r>
          </a:p>
          <a:p>
            <a:endParaRPr lang="en-US" sz="900" spc="-70" dirty="0" smtClean="0">
              <a:gradFill>
                <a:gsLst>
                  <a:gs pos="2917">
                    <a:schemeClr val="tx1"/>
                  </a:gs>
                  <a:gs pos="30000">
                    <a:schemeClr val="tx1"/>
                  </a:gs>
                </a:gsLst>
                <a:lin ang="5400000" scaled="0"/>
              </a:gradFill>
            </a:endParaRPr>
          </a:p>
          <a:p>
            <a:r>
              <a:rPr lang="en-US" sz="900" spc="-70" dirty="0" err="1" smtClean="0">
                <a:gradFill>
                  <a:gsLst>
                    <a:gs pos="2917">
                      <a:schemeClr val="tx1"/>
                    </a:gs>
                    <a:gs pos="30000">
                      <a:schemeClr val="tx1"/>
                    </a:gs>
                  </a:gsLst>
                  <a:lin ang="5400000" scaled="0"/>
                </a:gradFill>
              </a:rPr>
              <a:t>Auth</a:t>
            </a:r>
            <a:endParaRPr lang="en-US" sz="900" spc="-70" dirty="0" smtClean="0">
              <a:gradFill>
                <a:gsLst>
                  <a:gs pos="2917">
                    <a:schemeClr val="tx1"/>
                  </a:gs>
                  <a:gs pos="30000">
                    <a:schemeClr val="tx1"/>
                  </a:gs>
                </a:gsLst>
                <a:lin ang="5400000" scaled="0"/>
              </a:gradFill>
            </a:endParaRPr>
          </a:p>
          <a:p>
            <a:r>
              <a:rPr lang="en-US" sz="900" b="0" spc="-70" dirty="0" smtClean="0">
                <a:gradFill>
                  <a:gsLst>
                    <a:gs pos="2917">
                      <a:schemeClr val="tx1"/>
                    </a:gs>
                    <a:gs pos="30000">
                      <a:schemeClr val="tx1"/>
                    </a:gs>
                  </a:gsLst>
                  <a:lin ang="5400000" scaled="0"/>
                </a:gradFill>
              </a:rPr>
              <a:t>Authenticate against Windows Live</a:t>
            </a:r>
          </a:p>
          <a:p>
            <a:r>
              <a:rPr lang="en-US" sz="900" b="0" spc="-70" dirty="0" smtClean="0">
                <a:gradFill>
                  <a:gsLst>
                    <a:gs pos="2917">
                      <a:schemeClr val="tx1"/>
                    </a:gs>
                    <a:gs pos="30000">
                      <a:schemeClr val="tx1"/>
                    </a:gs>
                  </a:gsLst>
                  <a:lin ang="5400000" scaled="0"/>
                </a:gradFill>
              </a:rPr>
              <a:t>Table level authorization with no code  </a:t>
            </a:r>
          </a:p>
          <a:p>
            <a:r>
              <a:rPr lang="en-US" sz="900" b="0" spc="-70" dirty="0" smtClean="0">
                <a:gradFill>
                  <a:gsLst>
                    <a:gs pos="2917">
                      <a:schemeClr val="tx1"/>
                    </a:gs>
                    <a:gs pos="30000">
                      <a:schemeClr val="tx1"/>
                    </a:gs>
                  </a:gsLst>
                  <a:lin ang="5400000" scaled="0"/>
                </a:gradFill>
              </a:rPr>
              <a:t>More granular control with server side scripts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Scale out and Scale</a:t>
            </a:r>
            <a:r>
              <a:rPr lang="en-US" sz="900" spc="-70" baseline="0" dirty="0" smtClean="0">
                <a:gradFill>
                  <a:gsLst>
                    <a:gs pos="2917">
                      <a:schemeClr val="tx1"/>
                    </a:gs>
                    <a:gs pos="30000">
                      <a:schemeClr val="tx1"/>
                    </a:gs>
                  </a:gsLst>
                  <a:lin ang="5400000" scaled="0"/>
                </a:gradFill>
              </a:rPr>
              <a:t> up</a:t>
            </a:r>
            <a:endParaRPr lang="en-US" sz="900" kern="1200" dirty="0" smtClean="0">
              <a:solidFill>
                <a:schemeClr val="tx1"/>
              </a:solidFill>
              <a:effectLst/>
              <a:latin typeface="Segoe UI" pitchFamily="34" charset="0"/>
              <a:ea typeface="+mn-ea"/>
              <a:cs typeface="+mn-cs"/>
            </a:endParaRPr>
          </a:p>
          <a:p>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9DA37E0-6144-4D2C-ABEF-A70B16AB9104}" type="datetime1">
              <a:rPr lang="en-US" smtClean="0">
                <a:solidFill>
                  <a:prstClr val="black"/>
                </a:solidFill>
              </a:rPr>
              <a:pPr/>
              <a:t>12/12/2012</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3230727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Outline the Key Scenarios Mobile Services can be used for</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 </a:t>
            </a:r>
            <a:endParaRPr lang="en-US" sz="900"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938366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dirty="0" smtClean="0"/>
              <a:t>Jump to VS and Demo the New Mobile Service </a:t>
            </a:r>
            <a:r>
              <a:rPr lang="en-US" i="1" dirty="0" smtClean="0">
                <a:effectLst/>
              </a:rPr>
              <a:t>Create a new Windows 8 application </a:t>
            </a:r>
            <a:r>
              <a:rPr lang="en-US" i="0" dirty="0" smtClean="0">
                <a:effectLst/>
              </a:rPr>
              <a:t>experience in the portal</a:t>
            </a:r>
            <a:endParaRPr lang="en-US" i="0" dirty="0" smtClean="0"/>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a:t>
            </a:r>
            <a:r>
              <a:rPr lang="en-US" i="0" baseline="0" dirty="0" smtClean="0"/>
              <a:t> the structured storage feature</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Structured storage provided by WAMS</a:t>
            </a:r>
            <a:r>
              <a:rPr lang="en-US" sz="900" kern="1200" baseline="0" dirty="0" smtClean="0">
                <a:solidFill>
                  <a:schemeClr val="tx1"/>
                </a:solidFill>
                <a:effectLst/>
                <a:latin typeface="Segoe UI" pitchFamily="34" charset="0"/>
                <a:ea typeface="+mn-ea"/>
                <a:cs typeface="+mn-cs"/>
              </a:rPr>
              <a:t> is backed by a Windows Azure SQL Database</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DB can be Multi-tenant </a:t>
            </a:r>
            <a:r>
              <a:rPr lang="en-US" sz="900" kern="1200" baseline="0" dirty="0" err="1" smtClean="0">
                <a:solidFill>
                  <a:schemeClr val="tx1"/>
                </a:solidFill>
                <a:effectLst/>
                <a:latin typeface="Segoe UI" pitchFamily="34" charset="0"/>
                <a:ea typeface="+mn-ea"/>
                <a:cs typeface="+mn-cs"/>
              </a:rPr>
              <a:t>i.e</a:t>
            </a:r>
            <a:r>
              <a:rPr lang="en-US" sz="900" kern="1200" baseline="0" dirty="0" smtClean="0">
                <a:solidFill>
                  <a:schemeClr val="tx1"/>
                </a:solidFill>
                <a:effectLst/>
                <a:latin typeface="Segoe UI" pitchFamily="34" charset="0"/>
                <a:ea typeface="+mn-ea"/>
                <a:cs typeface="+mn-cs"/>
              </a:rPr>
              <a:t> 10 Mobile services can all use the one SQL Database. In this scenario each DB is partitioned by Schema</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Multiple ways admins  can access the raw data being stored.</a:t>
            </a: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 </a:t>
            </a:r>
            <a:endParaRPr lang="en-US" sz="900"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612196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a:t>
            </a:r>
            <a:r>
              <a:rPr lang="en-US" i="0" baseline="0" dirty="0" smtClean="0"/>
              <a:t> the Server Logic capability</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On creating of a Mobile Service a dynamic</a:t>
            </a:r>
            <a:r>
              <a:rPr lang="en-US" sz="900" kern="1200" baseline="0" dirty="0" smtClean="0">
                <a:solidFill>
                  <a:schemeClr val="tx1"/>
                </a:solidFill>
                <a:effectLst/>
                <a:latin typeface="Segoe UI" pitchFamily="34" charset="0"/>
                <a:ea typeface="+mn-ea"/>
                <a:cs typeface="+mn-cs"/>
              </a:rPr>
              <a:t> REST API is generated that sits on top of your structured storage</a:t>
            </a:r>
          </a:p>
          <a:p>
            <a:pPr marL="171450" lvl="0" indent="-171450">
              <a:buFont typeface="Arial" pitchFamily="34" charset="0"/>
              <a:buChar char="•"/>
            </a:pPr>
            <a:r>
              <a:rPr lang="en-US" dirty="0" smtClean="0">
                <a:effectLst/>
              </a:rPr>
              <a:t>Dynamic Schema</a:t>
            </a:r>
          </a:p>
          <a:p>
            <a:r>
              <a:rPr lang="en-US" dirty="0" smtClean="0">
                <a:effectLst/>
              </a:rPr>
              <a:t>When Dynamic Schema is enabled, your Mobile Service will automatically add columns to tables as necessary to store incoming data.</a:t>
            </a:r>
            <a:br>
              <a:rPr lang="en-US" dirty="0" smtClean="0">
                <a:effectLst/>
              </a:rPr>
            </a:br>
            <a:r>
              <a:rPr lang="en-US" dirty="0" smtClean="0">
                <a:effectLst/>
              </a:rPr>
              <a:t>When Dynamic Schema is disabled, your Mobile Service will only accept data whose properties correspond to existing columns on your tables.</a:t>
            </a:r>
            <a:endParaRPr lang="en-US" sz="900" kern="1200" dirty="0" smtClean="0">
              <a:solidFill>
                <a:schemeClr val="tx1"/>
              </a:solidFill>
              <a:effectLst/>
              <a:latin typeface="Segoe UI" pitchFamily="34" charset="0"/>
              <a:ea typeface="+mn-ea"/>
              <a:cs typeface="+mn-cs"/>
            </a:endParaRPr>
          </a:p>
          <a:p>
            <a:endParaRPr lang="en-US" dirty="0" smtClean="0">
              <a:effectLst/>
            </a:endParaRPr>
          </a:p>
          <a:p>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612196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 the Modules</a:t>
            </a:r>
            <a:r>
              <a:rPr lang="en-US" i="0" baseline="0" dirty="0" smtClean="0"/>
              <a:t> and </a:t>
            </a:r>
            <a:r>
              <a:rPr lang="en-US" i="0" baseline="0" dirty="0" err="1" smtClean="0"/>
              <a:t>Globals</a:t>
            </a:r>
            <a:r>
              <a:rPr lang="en-US" i="0" baseline="0" dirty="0" smtClean="0"/>
              <a:t> available to server side scripts.</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Talk through the slide</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Push.* currently supports push notifications for W8 (</a:t>
            </a:r>
            <a:r>
              <a:rPr lang="en-US" sz="900" kern="1200" dirty="0" err="1" smtClean="0">
                <a:solidFill>
                  <a:schemeClr val="tx1"/>
                </a:solidFill>
                <a:effectLst/>
                <a:latin typeface="Segoe UI" pitchFamily="34" charset="0"/>
                <a:ea typeface="+mn-ea"/>
                <a:cs typeface="+mn-cs"/>
              </a:rPr>
              <a:t>push.wns</a:t>
            </a:r>
            <a:r>
              <a:rPr lang="en-US" sz="900" kern="1200" dirty="0" smtClean="0">
                <a:solidFill>
                  <a:schemeClr val="tx1"/>
                </a:solidFill>
                <a:effectLst/>
                <a:latin typeface="Segoe UI" pitchFamily="34" charset="0"/>
                <a:ea typeface="+mn-ea"/>
                <a:cs typeface="+mn-cs"/>
              </a:rPr>
              <a:t>),</a:t>
            </a:r>
            <a:r>
              <a:rPr lang="en-US" sz="900" kern="1200" baseline="0" dirty="0" smtClean="0">
                <a:solidFill>
                  <a:schemeClr val="tx1"/>
                </a:solidFill>
                <a:effectLst/>
                <a:latin typeface="Segoe UI" pitchFamily="34" charset="0"/>
                <a:ea typeface="+mn-ea"/>
                <a:cs typeface="+mn-cs"/>
              </a:rPr>
              <a:t> WP8 (</a:t>
            </a:r>
            <a:r>
              <a:rPr lang="en-US" sz="900" kern="1200" baseline="0" dirty="0" err="1" smtClean="0">
                <a:solidFill>
                  <a:schemeClr val="tx1"/>
                </a:solidFill>
                <a:effectLst/>
                <a:latin typeface="Segoe UI" pitchFamily="34" charset="0"/>
                <a:ea typeface="+mn-ea"/>
                <a:cs typeface="+mn-cs"/>
              </a:rPr>
              <a:t>push.mpns</a:t>
            </a:r>
            <a:r>
              <a:rPr lang="en-US" sz="900" kern="1200" baseline="0" dirty="0" smtClean="0">
                <a:solidFill>
                  <a:schemeClr val="tx1"/>
                </a:solidFill>
                <a:effectLst/>
                <a:latin typeface="Segoe UI" pitchFamily="34" charset="0"/>
                <a:ea typeface="+mn-ea"/>
                <a:cs typeface="+mn-cs"/>
              </a:rPr>
              <a:t>), </a:t>
            </a:r>
            <a:r>
              <a:rPr lang="en-US" sz="900" kern="1200" baseline="0" dirty="0" err="1" smtClean="0">
                <a:solidFill>
                  <a:schemeClr val="tx1"/>
                </a:solidFill>
                <a:effectLst/>
                <a:latin typeface="Segoe UI" pitchFamily="34" charset="0"/>
                <a:ea typeface="+mn-ea"/>
                <a:cs typeface="+mn-cs"/>
              </a:rPr>
              <a:t>iOS</a:t>
            </a:r>
            <a:r>
              <a:rPr lang="en-US" sz="900" kern="1200" baseline="0" dirty="0" smtClean="0">
                <a:solidFill>
                  <a:schemeClr val="tx1"/>
                </a:solidFill>
                <a:effectLst/>
                <a:latin typeface="Segoe UI" pitchFamily="34" charset="0"/>
                <a:ea typeface="+mn-ea"/>
                <a:cs typeface="+mn-cs"/>
              </a:rPr>
              <a:t> (</a:t>
            </a:r>
            <a:r>
              <a:rPr lang="en-US" sz="900" kern="1200" baseline="0" dirty="0" err="1" smtClean="0">
                <a:solidFill>
                  <a:schemeClr val="tx1"/>
                </a:solidFill>
                <a:effectLst/>
                <a:latin typeface="Segoe UI" pitchFamily="34" charset="0"/>
                <a:ea typeface="+mn-ea"/>
                <a:cs typeface="+mn-cs"/>
              </a:rPr>
              <a:t>push.apns</a:t>
            </a:r>
            <a:r>
              <a:rPr lang="en-US" sz="900" kern="1200" baseline="0" dirty="0" smtClean="0">
                <a:solidFill>
                  <a:schemeClr val="tx1"/>
                </a:solidFill>
                <a:effectLst/>
                <a:latin typeface="Segoe UI" pitchFamily="34" charset="0"/>
                <a:ea typeface="+mn-ea"/>
                <a:cs typeface="+mn-cs"/>
              </a:rPr>
              <a:t>), Android coming soon</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A subset of Node.js modules are also supported</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Performing SQL queries is something that some people are not aware of.  Instead of tables if you want to use </a:t>
            </a:r>
            <a:r>
              <a:rPr lang="en-US" sz="900" kern="1200" baseline="0" dirty="0" err="1" smtClean="0">
                <a:solidFill>
                  <a:schemeClr val="tx1"/>
                </a:solidFill>
                <a:effectLst/>
                <a:latin typeface="Segoe UI" pitchFamily="34" charset="0"/>
                <a:ea typeface="+mn-ea"/>
                <a:cs typeface="+mn-cs"/>
              </a:rPr>
              <a:t>mssql</a:t>
            </a:r>
            <a:r>
              <a:rPr lang="en-US" sz="900" kern="1200" baseline="0" dirty="0" smtClean="0">
                <a:solidFill>
                  <a:schemeClr val="tx1"/>
                </a:solidFill>
                <a:effectLst/>
                <a:latin typeface="Segoe UI" pitchFamily="34" charset="0"/>
                <a:ea typeface="+mn-ea"/>
                <a:cs typeface="+mn-cs"/>
              </a:rPr>
              <a:t> you can execute </a:t>
            </a:r>
            <a:r>
              <a:rPr lang="en-US" sz="900" kern="1200" baseline="0" dirty="0" err="1" smtClean="0">
                <a:solidFill>
                  <a:schemeClr val="tx1"/>
                </a:solidFill>
                <a:effectLst/>
                <a:latin typeface="Segoe UI" pitchFamily="34" charset="0"/>
                <a:ea typeface="+mn-ea"/>
                <a:cs typeface="+mn-cs"/>
              </a:rPr>
              <a:t>sql</a:t>
            </a:r>
            <a:r>
              <a:rPr lang="en-US" sz="900" kern="1200" baseline="0" dirty="0" smtClean="0">
                <a:solidFill>
                  <a:schemeClr val="tx1"/>
                </a:solidFill>
                <a:effectLst/>
                <a:latin typeface="Segoe UI" pitchFamily="34" charset="0"/>
                <a:ea typeface="+mn-ea"/>
                <a:cs typeface="+mn-cs"/>
              </a:rPr>
              <a:t> directly.  One useful example of this would be to execute a store procedure</a:t>
            </a:r>
          </a:p>
          <a:p>
            <a:pPr marL="171450" lvl="0" indent="-171450">
              <a:buFont typeface="Arial" pitchFamily="34" charset="0"/>
              <a:buChar char="•"/>
            </a:pPr>
            <a:endParaRPr lang="en-US" sz="900" kern="1200" baseline="0" dirty="0" smtClean="0">
              <a:solidFill>
                <a:schemeClr val="tx1"/>
              </a:solidFill>
              <a:effectLst/>
              <a:latin typeface="Segoe UI" pitchFamily="34" charset="0"/>
              <a:ea typeface="+mn-ea"/>
              <a:cs typeface="+mn-cs"/>
            </a:endParaRPr>
          </a:p>
          <a:p>
            <a:pPr marL="0" lvl="0" indent="0">
              <a:buFont typeface="Arial" pitchFamily="34" charset="0"/>
              <a:buNone/>
            </a:pPr>
            <a:r>
              <a:rPr lang="en-US" sz="900" kern="1200" baseline="0" dirty="0" smtClean="0">
                <a:solidFill>
                  <a:schemeClr val="tx1"/>
                </a:solidFill>
                <a:effectLst/>
                <a:latin typeface="Segoe UI" pitchFamily="34" charset="0"/>
                <a:ea typeface="+mn-ea"/>
                <a:cs typeface="+mn-cs"/>
              </a:rPr>
              <a:t>Latest full list here: http://msdn.microsoft.com/en-us/library/windowsazure/jj554226.aspx </a:t>
            </a:r>
          </a:p>
          <a:p>
            <a:pPr marL="0" lvl="0" indent="0">
              <a:buFont typeface="Arial" pitchFamily="34" charset="0"/>
              <a:buNone/>
            </a:pPr>
            <a:endParaRPr lang="en-US" sz="900" kern="1200" baseline="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6121965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4.wdp"/></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7.xml"/><Relationship Id="rId4" Type="http://schemas.microsoft.com/office/2007/relationships/hdphoto" Target="../media/hdphoto5.wdp"/></Relationships>
</file>

<file path=ppt/slideLayouts/_rels/slideLayout1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6.wdp"/></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jpg"/><Relationship Id="rId1" Type="http://schemas.openxmlformats.org/officeDocument/2006/relationships/slideMaster" Target="../slideMasters/slideMaster7.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7.wdp"/></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7.xml"/><Relationship Id="rId4" Type="http://schemas.openxmlformats.org/officeDocument/2006/relationships/image" Target="../media/image28.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2.xml"/><Relationship Id="rId4" Type="http://schemas.microsoft.com/office/2007/relationships/hdphoto" Target="../media/hdphoto1.wdp"/></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2.xml"/><Relationship Id="rId4" Type="http://schemas.microsoft.com/office/2007/relationships/hdphoto" Target="../media/hdphoto2.wdp"/></Relationships>
</file>

<file path=ppt/slideLayouts/_rels/slideLayout2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2.xml"/><Relationship Id="rId4" Type="http://schemas.microsoft.com/office/2007/relationships/hdphoto" Target="../media/hdphoto1.wdp"/></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2.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3.xml"/><Relationship Id="rId4" Type="http://schemas.microsoft.com/office/2007/relationships/hdphoto" Target="../media/hdphoto2.wdp"/></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Master" Target="../slideMasters/slideMaster14.xml"/><Relationship Id="rId4" Type="http://schemas.microsoft.com/office/2007/relationships/hdphoto" Target="../media/hdphoto4.wdp"/></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14.xml"/><Relationship Id="rId4" Type="http://schemas.microsoft.com/office/2007/relationships/hdphoto" Target="../media/hdphoto5.wdp"/></Relationships>
</file>

<file path=ppt/slideLayouts/_rels/slideLayout26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Master" Target="../slideMasters/slideMaster14.xml"/><Relationship Id="rId4" Type="http://schemas.microsoft.com/office/2007/relationships/hdphoto" Target="../media/hdphoto6.wdp"/></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jpg"/><Relationship Id="rId1" Type="http://schemas.openxmlformats.org/officeDocument/2006/relationships/slideMaster" Target="../slideMasters/slideMaster14.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7.wdp"/></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4.xml"/><Relationship Id="rId4" Type="http://schemas.openxmlformats.org/officeDocument/2006/relationships/image" Target="../media/image28.emf"/></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5.xml"/><Relationship Id="rId4" Type="http://schemas.microsoft.com/office/2007/relationships/hdphoto" Target="../media/hdphoto1.wdp"/></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5.xml"/><Relationship Id="rId4" Type="http://schemas.microsoft.com/office/2007/relationships/hdphoto" Target="../media/hdphoto2.wdp"/></Relationships>
</file>

<file path=ppt/slideLayouts/_rels/slideLayout28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8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9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9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5.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5.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7.xml"/><Relationship Id="rId4" Type="http://schemas.microsoft.com/office/2007/relationships/hdphoto" Target="../media/hdphoto1.wdp"/></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7.xml"/><Relationship Id="rId4" Type="http://schemas.microsoft.com/office/2007/relationships/hdphoto" Target="../media/hdphoto2.wdp"/></Relationships>
</file>

<file path=ppt/slideLayouts/_rels/slideLayout3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3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3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3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7.xml"/><Relationship Id="rId4" Type="http://schemas.microsoft.com/office/2007/relationships/hdphoto" Target="../media/hdphoto1.wdp"/></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7.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8.xml"/><Relationship Id="rId4" Type="http://schemas.microsoft.com/office/2007/relationships/hdphoto" Target="../media/hdphoto1.wdp"/></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8.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8.xml"/><Relationship Id="rId4" Type="http://schemas.microsoft.com/office/2007/relationships/hdphoto" Target="../media/hdphoto1.wdp"/></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8.xml"/></Relationships>
</file>

<file path=ppt/slideLayouts/_rels/slideLayout3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9.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19.xml"/><Relationship Id="rId4" Type="http://schemas.openxmlformats.org/officeDocument/2006/relationships/image" Target="../media/image33.png"/></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19.xml"/></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19.xml"/></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jpeg"/><Relationship Id="rId1" Type="http://schemas.openxmlformats.org/officeDocument/2006/relationships/slideMaster" Target="../slideMasters/slideMaster19.xml"/><Relationship Id="rId4" Type="http://schemas.openxmlformats.org/officeDocument/2006/relationships/image" Target="../media/image33.png"/></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7.jpg"/><Relationship Id="rId1" Type="http://schemas.openxmlformats.org/officeDocument/2006/relationships/slideMaster" Target="../slideMasters/slideMaster19.xml"/><Relationship Id="rId4" Type="http://schemas.openxmlformats.org/officeDocument/2006/relationships/image" Target="../media/image33.png"/></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8.jpg"/><Relationship Id="rId1" Type="http://schemas.openxmlformats.org/officeDocument/2006/relationships/slideMaster" Target="../slideMasters/slideMaster19.xml"/><Relationship Id="rId4" Type="http://schemas.openxmlformats.org/officeDocument/2006/relationships/image" Target="../media/image3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9.jpeg"/><Relationship Id="rId1" Type="http://schemas.openxmlformats.org/officeDocument/2006/relationships/slideMaster" Target="../slideMasters/slideMaster19.xml"/><Relationship Id="rId4" Type="http://schemas.openxmlformats.org/officeDocument/2006/relationships/image" Target="../media/image33.png"/></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Master" Target="../slideMasters/slideMaster19.xml"/><Relationship Id="rId4" Type="http://schemas.openxmlformats.org/officeDocument/2006/relationships/image" Target="../media/image43.png"/></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0.xml"/><Relationship Id="rId4" Type="http://schemas.microsoft.com/office/2007/relationships/hdphoto" Target="../media/hdphoto1.wdp"/></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0.xml"/><Relationship Id="rId4" Type="http://schemas.microsoft.com/office/2007/relationships/hdphoto" Target="../media/hdphoto2.wdp"/></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0.xml"/></Relationships>
</file>

<file path=ppt/slideLayouts/_rels/slideLayout39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0.xml"/></Relationships>
</file>

<file path=ppt/slideLayouts/_rels/slideLayout39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0.xml"/></Relationships>
</file>

<file path=ppt/slideLayouts/_rels/slideLayout39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0.xml"/></Relationships>
</file>

<file path=ppt/slideLayouts/_rels/slideLayout39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0.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0.xml"/><Relationship Id="rId4" Type="http://schemas.microsoft.com/office/2007/relationships/hdphoto" Target="../media/hdphoto1.wdp"/></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0.xml"/></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20.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9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0" y="4612344"/>
            <a:ext cx="5454333" cy="1144929"/>
          </a:xfrm>
        </p:spPr>
        <p:txBody>
          <a:bodyPr/>
          <a:lstStyle>
            <a:lvl1pPr marL="0" indent="0">
              <a:buFont typeface="Arial" pitchFamily="34" charset="0"/>
              <a:buNone/>
              <a:defRPr sz="2400">
                <a:solidFill>
                  <a:schemeClr val="bg1">
                    <a:alpha val="98000"/>
                  </a:schemeClr>
                </a:solidFill>
                <a:latin typeface="+mj-lt"/>
              </a:defRPr>
            </a:lvl1pPr>
            <a:lvl2pPr marL="460155" indent="0">
              <a:buFont typeface="Arial" pitchFamily="34" charset="0"/>
              <a:buNone/>
              <a:defRPr/>
            </a:lvl2pPr>
            <a:lvl3pPr marL="855257" indent="0">
              <a:buFont typeface="Arial" pitchFamily="34" charset="0"/>
              <a:buNone/>
              <a:defRPr/>
            </a:lvl3pPr>
            <a:lvl4pPr marL="1258292" indent="0">
              <a:buFont typeface="Arial" pitchFamily="34" charset="0"/>
              <a:buNone/>
              <a:defRPr/>
            </a:lvl4pPr>
            <a:lvl5pPr marL="1604200"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8" y="228605"/>
            <a:ext cx="2497827" cy="290339"/>
          </a:xfrm>
          <a:prstGeom prst="rect">
            <a:avLst/>
          </a:prstGeom>
        </p:spPr>
      </p:pic>
    </p:spTree>
    <p:extLst>
      <p:ext uri="{BB962C8B-B14F-4D97-AF65-F5344CB8AC3E}">
        <p14:creationId xmlns:p14="http://schemas.microsoft.com/office/powerpoint/2010/main" val="160383024"/>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4"/>
            <a:ext cx="4205289"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9" y="2008097"/>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6" tIns="45701" rIns="91396" bIns="45701" numCol="1" anchor="t" anchorCtr="0" compatLnSpc="1">
            <a:prstTxWarp prst="textNoShape">
              <a:avLst/>
            </a:prstTxWarp>
          </a:bodyPr>
          <a:lstStyle/>
          <a:p>
            <a:endParaRPr lang="en-US"/>
          </a:p>
        </p:txBody>
      </p:sp>
    </p:spTree>
    <p:extLst>
      <p:ext uri="{BB962C8B-B14F-4D97-AF65-F5344CB8AC3E}">
        <p14:creationId xmlns:p14="http://schemas.microsoft.com/office/powerpoint/2010/main" val="3596715892"/>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9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4"/>
            <a:ext cx="4205289"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18"/>
          <p:cNvSpPr>
            <a:spLocks noEditPoints="1"/>
          </p:cNvSpPr>
          <p:nvPr userDrawn="1"/>
        </p:nvSpPr>
        <p:spPr bwMode="black">
          <a:xfrm>
            <a:off x="8478905" y="1618442"/>
            <a:ext cx="2444426" cy="2982177"/>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2267" tIns="41133" rIns="82267" bIns="41133" numCol="1" anchor="t" anchorCtr="0" compatLnSpc="1">
            <a:prstTxWarp prst="textNoShape">
              <a:avLst/>
            </a:prstTxWarp>
          </a:bodyPr>
          <a:lstStyle/>
          <a:p>
            <a:pPr defTabSz="1218407"/>
            <a:endParaRPr lang="en-US" sz="1600">
              <a:solidFill>
                <a:srgbClr val="292929"/>
              </a:solidFill>
            </a:endParaRPr>
          </a:p>
        </p:txBody>
      </p:sp>
    </p:spTree>
    <p:extLst>
      <p:ext uri="{BB962C8B-B14F-4D97-AF65-F5344CB8AC3E}">
        <p14:creationId xmlns:p14="http://schemas.microsoft.com/office/powerpoint/2010/main" val="550405361"/>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8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4"/>
            <a:ext cx="4205289"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11" name="Group 10"/>
          <p:cNvGrpSpPr/>
          <p:nvPr userDrawn="1"/>
        </p:nvGrpSpPr>
        <p:grpSpPr bwMode="black">
          <a:xfrm>
            <a:off x="8237240" y="2035854"/>
            <a:ext cx="2593300" cy="2005692"/>
            <a:chOff x="813584" y="4312262"/>
            <a:chExt cx="478309" cy="370027"/>
          </a:xfrm>
        </p:grpSpPr>
        <p:sp>
          <p:nvSpPr>
            <p:cNvPr id="13" name="Freeform 79"/>
            <p:cNvSpPr>
              <a:spLocks/>
            </p:cNvSpPr>
            <p:nvPr/>
          </p:nvSpPr>
          <p:spPr bwMode="black">
            <a:xfrm>
              <a:off x="813584" y="4503897"/>
              <a:ext cx="478309" cy="178392"/>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8407"/>
              <a:endParaRPr lang="en-US" sz="1600">
                <a:solidFill>
                  <a:srgbClr val="292929"/>
                </a:solidFill>
              </a:endParaRPr>
            </a:p>
          </p:txBody>
        </p:sp>
        <p:sp>
          <p:nvSpPr>
            <p:cNvPr id="17" name="Freeform 80"/>
            <p:cNvSpPr>
              <a:spLocks noEditPoints="1"/>
            </p:cNvSpPr>
            <p:nvPr/>
          </p:nvSpPr>
          <p:spPr bwMode="black">
            <a:xfrm>
              <a:off x="813584" y="4312262"/>
              <a:ext cx="478309" cy="176834"/>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8407"/>
              <a:endParaRPr lang="en-US" sz="1600">
                <a:solidFill>
                  <a:srgbClr val="292929"/>
                </a:solidFill>
              </a:endParaRPr>
            </a:p>
          </p:txBody>
        </p:sp>
      </p:grpSp>
    </p:spTree>
    <p:extLst>
      <p:ext uri="{BB962C8B-B14F-4D97-AF65-F5344CB8AC3E}">
        <p14:creationId xmlns:p14="http://schemas.microsoft.com/office/powerpoint/2010/main" val="1899602455"/>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4"/>
            <a:ext cx="4205289"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6"/>
          <p:cNvSpPr>
            <a:spLocks noEditPoints="1"/>
          </p:cNvSpPr>
          <p:nvPr userDrawn="1"/>
        </p:nvSpPr>
        <p:spPr bwMode="auto">
          <a:xfrm>
            <a:off x="8291959" y="2008097"/>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6" tIns="45701" rIns="91396" bIns="45701" numCol="1" anchor="t" anchorCtr="0" compatLnSpc="1">
            <a:prstTxWarp prst="textNoShape">
              <a:avLst/>
            </a:prstTxWarp>
          </a:bodyPr>
          <a:lstStyle/>
          <a:p>
            <a:pPr defTabSz="1218407"/>
            <a:endParaRPr lang="en-US" sz="2400">
              <a:solidFill>
                <a:srgbClr val="292929"/>
              </a:solidFill>
            </a:endParaRPr>
          </a:p>
        </p:txBody>
      </p:sp>
    </p:spTree>
    <p:extLst>
      <p:ext uri="{BB962C8B-B14F-4D97-AF65-F5344CB8AC3E}">
        <p14:creationId xmlns:p14="http://schemas.microsoft.com/office/powerpoint/2010/main" val="3451722109"/>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4"/>
            <a:ext cx="4205289"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67" tIns="41133" rIns="82267" bIns="41133" numCol="1" anchor="t" anchorCtr="0" compatLnSpc="1">
            <a:prstTxWarp prst="textNoShape">
              <a:avLst/>
            </a:prstTxWarp>
          </a:bodyPr>
          <a:lstStyle/>
          <a:p>
            <a:pPr defTabSz="1218407"/>
            <a:endParaRPr lang="en-US" sz="1600">
              <a:solidFill>
                <a:srgbClr val="292929"/>
              </a:solidFill>
            </a:endParaRPr>
          </a:p>
        </p:txBody>
      </p:sp>
    </p:spTree>
    <p:extLst>
      <p:ext uri="{BB962C8B-B14F-4D97-AF65-F5344CB8AC3E}">
        <p14:creationId xmlns:p14="http://schemas.microsoft.com/office/powerpoint/2010/main" val="531581943"/>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4"/>
            <a:ext cx="4205289"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64" y="1905004"/>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40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407"/>
              <a:endParaRPr lang="en-US" sz="2400">
                <a:solidFill>
                  <a:srgbClr val="292929"/>
                </a:solidFill>
              </a:endParaRPr>
            </a:p>
          </p:txBody>
        </p:sp>
      </p:grpSp>
    </p:spTree>
    <p:extLst>
      <p:ext uri="{BB962C8B-B14F-4D97-AF65-F5344CB8AC3E}">
        <p14:creationId xmlns:p14="http://schemas.microsoft.com/office/powerpoint/2010/main" val="3525649306"/>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7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4"/>
            <a:ext cx="4205289"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4" name="Group 3"/>
          <p:cNvGrpSpPr/>
          <p:nvPr userDrawn="1"/>
        </p:nvGrpSpPr>
        <p:grpSpPr>
          <a:xfrm>
            <a:off x="8436277" y="2193997"/>
            <a:ext cx="1065067" cy="2705496"/>
            <a:chOff x="8882758" y="1905000"/>
            <a:chExt cx="1277596" cy="3245368"/>
          </a:xfrm>
        </p:grpSpPr>
        <p:sp>
          <p:nvSpPr>
            <p:cNvPr id="12"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407"/>
              <a:endParaRPr lang="en-US" sz="2400">
                <a:solidFill>
                  <a:srgbClr val="292929"/>
                </a:solidFill>
              </a:endParaRPr>
            </a:p>
          </p:txBody>
        </p:sp>
        <p:sp>
          <p:nvSpPr>
            <p:cNvPr id="13" name="Freeform 12"/>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407"/>
              <a:endParaRPr lang="en-US" sz="2400">
                <a:solidFill>
                  <a:srgbClr val="292929"/>
                </a:solidFill>
              </a:endParaRPr>
            </a:p>
          </p:txBody>
        </p:sp>
      </p:grpSp>
      <p:grpSp>
        <p:nvGrpSpPr>
          <p:cNvPr id="15" name="Group 14"/>
          <p:cNvGrpSpPr/>
          <p:nvPr userDrawn="1"/>
        </p:nvGrpSpPr>
        <p:grpSpPr>
          <a:xfrm>
            <a:off x="9895289" y="2193997"/>
            <a:ext cx="1065067" cy="2705496"/>
            <a:chOff x="8882758" y="1905000"/>
            <a:chExt cx="1277596" cy="3245368"/>
          </a:xfrm>
        </p:grpSpPr>
        <p:sp>
          <p:nvSpPr>
            <p:cNvPr id="16"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407"/>
              <a:endParaRPr lang="en-US" sz="2400">
                <a:solidFill>
                  <a:srgbClr val="292929"/>
                </a:solidFill>
              </a:endParaRPr>
            </a:p>
          </p:txBody>
        </p:sp>
        <p:sp>
          <p:nvSpPr>
            <p:cNvPr id="17" name="Freeform 16"/>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407"/>
              <a:endParaRPr lang="en-US" sz="2400">
                <a:solidFill>
                  <a:srgbClr val="292929"/>
                </a:solidFill>
              </a:endParaRPr>
            </a:p>
          </p:txBody>
        </p:sp>
      </p:grpSp>
      <p:grpSp>
        <p:nvGrpSpPr>
          <p:cNvPr id="18" name="Group 17"/>
          <p:cNvGrpSpPr/>
          <p:nvPr userDrawn="1"/>
        </p:nvGrpSpPr>
        <p:grpSpPr>
          <a:xfrm>
            <a:off x="9059519" y="1813784"/>
            <a:ext cx="1277597" cy="3245368"/>
            <a:chOff x="8882758" y="1905000"/>
            <a:chExt cx="1277596" cy="3245368"/>
          </a:xfrm>
        </p:grpSpPr>
        <p:sp>
          <p:nvSpPr>
            <p:cNvPr id="19"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407"/>
              <a:endParaRPr lang="en-US" sz="2400">
                <a:solidFill>
                  <a:srgbClr val="292929"/>
                </a:solidFill>
              </a:endParaRPr>
            </a:p>
          </p:txBody>
        </p:sp>
        <p:sp>
          <p:nvSpPr>
            <p:cNvPr id="20" name="Freeform 19"/>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407"/>
              <a:endParaRPr lang="en-US" sz="2400">
                <a:solidFill>
                  <a:srgbClr val="292929"/>
                </a:solidFill>
              </a:endParaRPr>
            </a:p>
          </p:txBody>
        </p:sp>
      </p:grpSp>
    </p:spTree>
    <p:extLst>
      <p:ext uri="{BB962C8B-B14F-4D97-AF65-F5344CB8AC3E}">
        <p14:creationId xmlns:p14="http://schemas.microsoft.com/office/powerpoint/2010/main" val="2585756514"/>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12" y="346768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4"/>
            <a:ext cx="2506560" cy="291353"/>
          </a:xfrm>
          <a:prstGeom prst="rect">
            <a:avLst/>
          </a:prstGeom>
        </p:spPr>
      </p:pic>
    </p:spTree>
    <p:extLst>
      <p:ext uri="{BB962C8B-B14F-4D97-AF65-F5344CB8AC3E}">
        <p14:creationId xmlns:p14="http://schemas.microsoft.com/office/powerpoint/2010/main" val="3721251192"/>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black">
          <a:xfrm>
            <a:off x="4321179" y="3140275"/>
            <a:ext cx="3546476" cy="577452"/>
          </a:xfrm>
          <a:prstGeom prst="rect">
            <a:avLst/>
          </a:prstGeom>
          <a:noFill/>
          <a:ln>
            <a:noFill/>
          </a:ln>
        </p:spPr>
      </p:pic>
      <p:sp>
        <p:nvSpPr>
          <p:cNvPr id="3" name="Text Box 3"/>
          <p:cNvSpPr txBox="1">
            <a:spLocks noChangeArrowheads="1"/>
          </p:cNvSpPr>
          <p:nvPr/>
        </p:nvSpPr>
        <p:spPr bwMode="blackWhite">
          <a:xfrm>
            <a:off x="507872" y="6083575"/>
            <a:ext cx="11173090" cy="415484"/>
          </a:xfrm>
          <a:prstGeom prst="rect">
            <a:avLst/>
          </a:prstGeom>
          <a:noFill/>
          <a:ln w="12700">
            <a:noFill/>
            <a:miter lim="800000"/>
            <a:headEnd type="none" w="sm" len="sm"/>
            <a:tailEnd type="none" w="sm" len="sm"/>
          </a:ln>
          <a:effectLst/>
        </p:spPr>
        <p:txBody>
          <a:bodyPr vert="horz" wrap="square" lIns="91381" tIns="45693" rIns="91381" bIns="45693" numCol="1" anchor="t" anchorCtr="0" compatLnSpc="1">
            <a:prstTxWarp prst="textNoShape">
              <a:avLst/>
            </a:prstTxWarp>
            <a:spAutoFit/>
          </a:bodyPr>
          <a:lstStyle/>
          <a:p>
            <a:pPr algn="ctr" defTabSz="913664"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664"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011792368"/>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6"/>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92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2"/>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392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7"/>
            <a:ext cx="1595652" cy="268367"/>
          </a:xfrm>
          <a:prstGeom prst="rect">
            <a:avLst/>
          </a:prstGeom>
          <a:noFill/>
          <a:ln>
            <a:noFill/>
          </a:ln>
        </p:spPr>
      </p:pic>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8" y="228605"/>
            <a:ext cx="2497827" cy="290339"/>
          </a:xfrm>
          <a:prstGeom prst="rect">
            <a:avLst/>
          </a:prstGeom>
        </p:spPr>
      </p:pic>
    </p:spTree>
    <p:extLst>
      <p:ext uri="{BB962C8B-B14F-4D97-AF65-F5344CB8AC3E}">
        <p14:creationId xmlns:p14="http://schemas.microsoft.com/office/powerpoint/2010/main" val="72009600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7" y="1447799"/>
            <a:ext cx="11149013" cy="2000548"/>
          </a:xfrm>
        </p:spPr>
        <p:txBody>
          <a:bodyPr/>
          <a:lstStyle>
            <a:lvl1pPr marL="460155" indent="-460155">
              <a:buClr>
                <a:srgbClr val="FFFFFF"/>
              </a:buClr>
              <a:buSzPct val="70000"/>
              <a:buFontTx/>
              <a:buBlip>
                <a:blip r:embed="rId2"/>
              </a:buBlip>
              <a:defRPr>
                <a:gradFill>
                  <a:gsLst>
                    <a:gs pos="0">
                      <a:srgbClr val="FFFFFF"/>
                    </a:gs>
                    <a:gs pos="86000">
                      <a:srgbClr val="FFFFFF"/>
                    </a:gs>
                  </a:gsLst>
                  <a:lin ang="5400000" scaled="0"/>
                </a:gradFill>
              </a:defRPr>
            </a:lvl1pPr>
            <a:lvl2pPr marL="855257" indent="-395101">
              <a:buClr>
                <a:srgbClr val="FFFFFF"/>
              </a:buClr>
              <a:buSzPct val="70000"/>
              <a:buFontTx/>
              <a:buBlip>
                <a:blip r:embed="rId2"/>
              </a:buBlip>
              <a:defRPr>
                <a:gradFill>
                  <a:gsLst>
                    <a:gs pos="0">
                      <a:srgbClr val="FFFFFF"/>
                    </a:gs>
                    <a:gs pos="86000">
                      <a:srgbClr val="FFFFFF"/>
                    </a:gs>
                  </a:gsLst>
                  <a:lin ang="5400000" scaled="0"/>
                </a:gradFill>
              </a:defRPr>
            </a:lvl2pPr>
            <a:lvl3pPr marL="1258292" indent="-403033">
              <a:buClr>
                <a:srgbClr val="FFFFFF"/>
              </a:buClr>
              <a:buSzPct val="70000"/>
              <a:buFontTx/>
              <a:buBlip>
                <a:blip r:embed="rId2"/>
              </a:buBlip>
              <a:defRPr>
                <a:gradFill>
                  <a:gsLst>
                    <a:gs pos="0">
                      <a:srgbClr val="FFFFFF"/>
                    </a:gs>
                    <a:gs pos="86000">
                      <a:srgbClr val="FFFFFF"/>
                    </a:gs>
                  </a:gsLst>
                  <a:lin ang="5400000" scaled="0"/>
                </a:gradFill>
              </a:defRPr>
            </a:lvl3pPr>
            <a:lvl4pPr marL="1604200" indent="-345911">
              <a:buClr>
                <a:srgbClr val="FFFFFF"/>
              </a:buClr>
              <a:buSzPct val="70000"/>
              <a:buFontTx/>
              <a:buBlip>
                <a:blip r:embed="rId2"/>
              </a:buBlip>
              <a:defRPr>
                <a:gradFill>
                  <a:gsLst>
                    <a:gs pos="0">
                      <a:srgbClr val="FFFFFF"/>
                    </a:gs>
                    <a:gs pos="86000">
                      <a:srgbClr val="FFFFFF"/>
                    </a:gs>
                  </a:gsLst>
                  <a:lin ang="5400000" scaled="0"/>
                </a:gradFill>
              </a:defRPr>
            </a:lvl4pPr>
            <a:lvl5pPr marL="1940589" indent="-33639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185619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4"/>
            <a:ext cx="4205289"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7"/>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176045496"/>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7" y="1447799"/>
            <a:ext cx="11149013" cy="2000548"/>
          </a:xfrm>
        </p:spPr>
        <p:txBody>
          <a:bodyPr/>
          <a:lstStyle>
            <a:lvl1pPr marL="460155" indent="-460155">
              <a:buClr>
                <a:srgbClr val="FFFFFF"/>
              </a:buClr>
              <a:buSzPct val="70000"/>
              <a:buFontTx/>
              <a:buBlip>
                <a:blip r:embed="rId2"/>
              </a:buBlip>
              <a:defRPr>
                <a:gradFill>
                  <a:gsLst>
                    <a:gs pos="0">
                      <a:srgbClr val="FFFFFF"/>
                    </a:gs>
                    <a:gs pos="86000">
                      <a:srgbClr val="FFFFFF"/>
                    </a:gs>
                  </a:gsLst>
                  <a:lin ang="5400000" scaled="0"/>
                </a:gradFill>
              </a:defRPr>
            </a:lvl1pPr>
            <a:lvl2pPr marL="855257" indent="-395101">
              <a:buClr>
                <a:srgbClr val="FFFFFF"/>
              </a:buClr>
              <a:buSzPct val="70000"/>
              <a:buFontTx/>
              <a:buBlip>
                <a:blip r:embed="rId2"/>
              </a:buBlip>
              <a:defRPr>
                <a:gradFill>
                  <a:gsLst>
                    <a:gs pos="0">
                      <a:srgbClr val="FFFFFF"/>
                    </a:gs>
                    <a:gs pos="86000">
                      <a:srgbClr val="FFFFFF"/>
                    </a:gs>
                  </a:gsLst>
                  <a:lin ang="5400000" scaled="0"/>
                </a:gradFill>
              </a:defRPr>
            </a:lvl2pPr>
            <a:lvl3pPr marL="1258292" indent="-403033">
              <a:buClr>
                <a:srgbClr val="FFFFFF"/>
              </a:buClr>
              <a:buSzPct val="70000"/>
              <a:buFontTx/>
              <a:buBlip>
                <a:blip r:embed="rId2"/>
              </a:buBlip>
              <a:defRPr>
                <a:gradFill>
                  <a:gsLst>
                    <a:gs pos="0">
                      <a:srgbClr val="FFFFFF"/>
                    </a:gs>
                    <a:gs pos="86000">
                      <a:srgbClr val="FFFFFF"/>
                    </a:gs>
                  </a:gsLst>
                  <a:lin ang="5400000" scaled="0"/>
                </a:gradFill>
              </a:defRPr>
            </a:lvl3pPr>
            <a:lvl4pPr marL="1604200" indent="-345911">
              <a:buClr>
                <a:srgbClr val="FFFFFF"/>
              </a:buClr>
              <a:buSzPct val="70000"/>
              <a:buFontTx/>
              <a:buBlip>
                <a:blip r:embed="rId2"/>
              </a:buBlip>
              <a:defRPr>
                <a:gradFill>
                  <a:gsLst>
                    <a:gs pos="0">
                      <a:srgbClr val="FFFFFF"/>
                    </a:gs>
                    <a:gs pos="86000">
                      <a:srgbClr val="FFFFFF"/>
                    </a:gs>
                  </a:gsLst>
                  <a:lin ang="5400000" scaled="0"/>
                </a:gradFill>
              </a:defRPr>
            </a:lvl4pPr>
            <a:lvl5pPr marL="1940589" indent="-33639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22" tIns="76158" rIns="152322" bIns="7615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717135377"/>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28" y="2234115"/>
            <a:ext cx="8373521" cy="1359196"/>
          </a:xfrm>
        </p:spPr>
        <p:txBody>
          <a:bodyPr anchor="ctr" anchorCtr="0">
            <a:noAutofit/>
          </a:bodyPr>
          <a:lstStyle>
            <a:lvl1pPr>
              <a:lnSpc>
                <a:spcPct val="90000"/>
              </a:lnSpc>
              <a:defRPr sz="88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32" y="4612347"/>
            <a:ext cx="5454333" cy="1543549"/>
          </a:xfrm>
        </p:spPr>
        <p:txBody>
          <a:bodyPr/>
          <a:lstStyle>
            <a:lvl1pPr marL="0" indent="0">
              <a:buFont typeface="Arial" pitchFamily="34" charset="0"/>
              <a:buNone/>
              <a:defRPr sz="3200">
                <a:solidFill>
                  <a:schemeClr val="bg1">
                    <a:alpha val="98000"/>
                  </a:schemeClr>
                </a:solidFill>
                <a:latin typeface="+mj-lt"/>
              </a:defRPr>
            </a:lvl1pPr>
            <a:lvl2pPr marL="613233" indent="0">
              <a:buFont typeface="Arial" pitchFamily="34" charset="0"/>
              <a:buNone/>
              <a:defRPr/>
            </a:lvl2pPr>
            <a:lvl3pPr marL="1139757" indent="0">
              <a:buFont typeface="Arial" pitchFamily="34" charset="0"/>
              <a:buNone/>
              <a:defRPr/>
            </a:lvl3pPr>
            <a:lvl4pPr marL="1676866" indent="0">
              <a:buFont typeface="Arial" pitchFamily="34" charset="0"/>
              <a:buNone/>
              <a:defRPr/>
            </a:lvl4pPr>
            <a:lvl5pPr marL="2137845"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8" y="228605"/>
            <a:ext cx="2497827" cy="290339"/>
          </a:xfrm>
          <a:prstGeom prst="rect">
            <a:avLst/>
          </a:prstGeom>
        </p:spPr>
      </p:pic>
    </p:spTree>
    <p:extLst>
      <p:ext uri="{BB962C8B-B14F-4D97-AF65-F5344CB8AC3E}">
        <p14:creationId xmlns:p14="http://schemas.microsoft.com/office/powerpoint/2010/main" val="969434921"/>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3"/>
            <a:ext cx="11149013" cy="997196"/>
          </a:xfrm>
        </p:spPr>
        <p:txBody>
          <a:bodyPr/>
          <a:lstStyle>
            <a:lvl1pPr>
              <a:defRPr sz="72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7" y="1447807"/>
            <a:ext cx="11149013" cy="1261884"/>
          </a:xfrm>
        </p:spPr>
        <p:txBody>
          <a:bodyPr/>
          <a:lstStyle>
            <a:lvl1pPr marL="4233" indent="0">
              <a:spcBef>
                <a:spcPts val="0"/>
              </a:spcBef>
              <a:spcAft>
                <a:spcPts val="1200"/>
              </a:spcAft>
              <a:buSzPct val="80000"/>
              <a:buFont typeface="Arial" pitchFamily="34" charset="0"/>
              <a:buNone/>
              <a:defRPr sz="5300" spc="-133" baseline="0">
                <a:gradFill>
                  <a:gsLst>
                    <a:gs pos="0">
                      <a:srgbClr val="595959"/>
                    </a:gs>
                    <a:gs pos="86000">
                      <a:srgbClr val="595959"/>
                    </a:gs>
                  </a:gsLst>
                  <a:lin ang="5400000" scaled="0"/>
                </a:gradFill>
                <a:latin typeface="Segoe UI Light" pitchFamily="34" charset="0"/>
              </a:defRPr>
            </a:lvl1pPr>
            <a:lvl2pPr marL="4233" indent="0">
              <a:spcBef>
                <a:spcPts val="0"/>
              </a:spcBef>
              <a:buSzPct val="80000"/>
              <a:buFont typeface="Arial" pitchFamily="34" charset="0"/>
              <a:buNone/>
              <a:defRPr sz="2700" spc="-67" baseline="0">
                <a:gradFill>
                  <a:gsLst>
                    <a:gs pos="0">
                      <a:srgbClr val="595959"/>
                    </a:gs>
                    <a:gs pos="86000">
                      <a:srgbClr val="595959"/>
                    </a:gs>
                  </a:gsLst>
                  <a:lin ang="5400000" scaled="0"/>
                </a:gradFill>
              </a:defRPr>
            </a:lvl2pPr>
            <a:lvl3pPr marL="1676866" indent="-5371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2137845" indent="-46097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2586138" indent="-44829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52"/>
            <a:ext cx="1681921" cy="195501"/>
          </a:xfrm>
          <a:prstGeom prst="rect">
            <a:avLst/>
          </a:prstGeom>
        </p:spPr>
      </p:pic>
      <p:sp>
        <p:nvSpPr>
          <p:cNvPr id="6" name="Slide Number Placeholder 3"/>
          <p:cNvSpPr>
            <a:spLocks noGrp="1"/>
          </p:cNvSpPr>
          <p:nvPr>
            <p:ph type="sldNum" sz="quarter" idx="12"/>
          </p:nvPr>
        </p:nvSpPr>
        <p:spPr>
          <a:xfrm>
            <a:off x="11477814" y="6324650"/>
            <a:ext cx="609441" cy="486833"/>
          </a:xfrm>
          <a:prstGeom prst="rect">
            <a:avLst/>
          </a:prstGeom>
        </p:spPr>
        <p:txBody>
          <a:bodyPr lIns="121797" tIns="60899" rIns="121797" bIns="60899"/>
          <a:lstStyle>
            <a:lvl1pPr>
              <a:defRPr sz="1900" b="1">
                <a:solidFill>
                  <a:schemeClr val="bg2"/>
                </a:solidFill>
              </a:defRPr>
            </a:lvl1pPr>
          </a:lstStyle>
          <a:p>
            <a:pPr defTabSz="1218002"/>
            <a:fld id="{FCF4819C-023B-4311-8C6E-424A70B40DF1}" type="slidenum">
              <a:rPr lang="en-US" smtClean="0">
                <a:solidFill>
                  <a:srgbClr val="DDDDDD"/>
                </a:solidFill>
              </a:rPr>
              <a:pPr defTabSz="1218002"/>
              <a:t>‹#›</a:t>
            </a:fld>
            <a:endParaRPr lang="en-US">
              <a:solidFill>
                <a:srgbClr val="DDDDDD"/>
              </a:solidFill>
            </a:endParaRPr>
          </a:p>
        </p:txBody>
      </p:sp>
    </p:spTree>
    <p:extLst>
      <p:ext uri="{BB962C8B-B14F-4D97-AF65-F5344CB8AC3E}">
        <p14:creationId xmlns:p14="http://schemas.microsoft.com/office/powerpoint/2010/main" val="562437644"/>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3"/>
            <a:ext cx="11149013" cy="997196"/>
          </a:xfrm>
        </p:spPr>
        <p:txBody>
          <a:bodyPr/>
          <a:lstStyle>
            <a:lvl1pPr algn="l" defTabSz="1217953" rtl="0" eaLnBrk="1" latinLnBrk="0" hangingPunct="1">
              <a:lnSpc>
                <a:spcPct val="90000"/>
              </a:lnSpc>
              <a:spcBef>
                <a:spcPct val="0"/>
              </a:spcBef>
              <a:buNone/>
              <a:defRPr lang="en-US" sz="7200" b="0" kern="1200" cap="none" spc="-133"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7" y="1447817"/>
            <a:ext cx="11149013" cy="2748111"/>
          </a:xfrm>
        </p:spPr>
        <p:txBody>
          <a:bodyPr/>
          <a:lstStyle>
            <a:lvl1pPr marL="0" indent="0">
              <a:spcBef>
                <a:spcPts val="0"/>
              </a:spcBef>
              <a:spcAft>
                <a:spcPts val="0"/>
              </a:spcAft>
              <a:buFont typeface="Arial" pitchFamily="34" charset="0"/>
              <a:buNone/>
              <a:defRPr lang="en-US" sz="4300" kern="1200" dirty="0" smtClean="0">
                <a:gradFill>
                  <a:gsLst>
                    <a:gs pos="0">
                      <a:srgbClr val="595959"/>
                    </a:gs>
                    <a:gs pos="86000">
                      <a:srgbClr val="595959"/>
                    </a:gs>
                  </a:gsLst>
                  <a:lin ang="5400000" scaled="0"/>
                </a:gradFill>
                <a:latin typeface="+mn-lt"/>
                <a:ea typeface="+mn-ea"/>
                <a:cs typeface="+mn-cs"/>
              </a:defRPr>
            </a:lvl1pPr>
            <a:lvl2pPr marL="917733" indent="-456741">
              <a:spcBef>
                <a:spcPts val="0"/>
              </a:spcBef>
              <a:spcAft>
                <a:spcPts val="0"/>
              </a:spcAft>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533"/>
              </a:spcAft>
              <a:buNone/>
              <a:defRPr sz="2700"/>
            </a:lvl3pPr>
            <a:lvl4pPr marL="0" indent="0">
              <a:spcBef>
                <a:spcPts val="0"/>
              </a:spcBef>
              <a:spcAft>
                <a:spcPts val="533"/>
              </a:spcAft>
              <a:buNone/>
              <a:defRPr/>
            </a:lvl4pPr>
            <a:lvl5pPr marL="456741" indent="-456741">
              <a:spcBef>
                <a:spcPts val="0"/>
              </a:spcBef>
              <a:spcAft>
                <a:spcPts val="533"/>
              </a:spcAft>
              <a:buFont typeface="Arial" pitchFamily="34" charset="0"/>
              <a:buChar char="•"/>
              <a:defRPr/>
            </a:lvl5pPr>
            <a:lvl6pPr marL="1376595" indent="-456741">
              <a:buFont typeface="Arial" pitchFamily="34" charset="0"/>
              <a:buChar char="•"/>
              <a:defRPr sz="3200">
                <a:gradFill>
                  <a:gsLst>
                    <a:gs pos="0">
                      <a:srgbClr val="595959"/>
                    </a:gs>
                    <a:gs pos="86000">
                      <a:srgbClr val="595959"/>
                    </a:gs>
                  </a:gsLst>
                  <a:lin ang="5400000" scaled="0"/>
                </a:gradFill>
              </a:defRPr>
            </a:lvl6pPr>
            <a:lvl7pPr marL="1672636" indent="-300276">
              <a:defRPr>
                <a:gradFill>
                  <a:gsLst>
                    <a:gs pos="0">
                      <a:srgbClr val="595959"/>
                    </a:gs>
                    <a:gs pos="86000">
                      <a:srgbClr val="595959"/>
                    </a:gs>
                  </a:gsLst>
                  <a:lin ang="5400000" scaled="0"/>
                </a:gradFill>
              </a:defRPr>
            </a:lvl7pPr>
            <a:lvl8pPr marL="1981367" indent="-308736">
              <a:defRPr>
                <a:gradFill>
                  <a:gsLst>
                    <a:gs pos="0">
                      <a:srgbClr val="595959"/>
                    </a:gs>
                    <a:gs pos="86000">
                      <a:srgbClr val="595959"/>
                    </a:gs>
                  </a:gsLst>
                  <a:lin ang="5400000" scaled="0"/>
                </a:gradFill>
              </a:defRPr>
            </a:lvl8pPr>
          </a:lstStyle>
          <a:p>
            <a:pPr marL="460973" lvl="0" indent="-460973" algn="l" defTabSz="1217953" rtl="0" eaLnBrk="1" latinLnBrk="0" hangingPunct="1">
              <a:lnSpc>
                <a:spcPct val="90000"/>
              </a:lnSpc>
              <a:spcBef>
                <a:spcPct val="20000"/>
              </a:spcBef>
              <a:buSzPct val="90000"/>
              <a:buFont typeface="Arial" pitchFamily="34" charset="0"/>
              <a:buChar char="•"/>
            </a:pPr>
            <a:r>
              <a:rPr lang="en-US" smtClean="0"/>
              <a:t>Click to edit Master text styles</a:t>
            </a:r>
          </a:p>
          <a:p>
            <a:pPr marL="460973" lvl="1" indent="-460973" algn="l" defTabSz="1217953" rtl="0" eaLnBrk="1" latinLnBrk="0" hangingPunct="1">
              <a:lnSpc>
                <a:spcPct val="90000"/>
              </a:lnSpc>
              <a:spcBef>
                <a:spcPct val="20000"/>
              </a:spcBef>
              <a:buSzPct val="90000"/>
              <a:buFont typeface="Arial" pitchFamily="34" charset="0"/>
              <a:buChar char="•"/>
            </a:pPr>
            <a:r>
              <a:rPr lang="en-US" smtClean="0"/>
              <a:t>Second level</a:t>
            </a:r>
          </a:p>
          <a:p>
            <a:pPr marL="460973" lvl="2" indent="-460973" algn="l" defTabSz="1217953" rtl="0" eaLnBrk="1" latinLnBrk="0" hangingPunct="1">
              <a:lnSpc>
                <a:spcPct val="90000"/>
              </a:lnSpc>
              <a:spcBef>
                <a:spcPct val="20000"/>
              </a:spcBef>
              <a:buSzPct val="90000"/>
              <a:buFont typeface="Arial" pitchFamily="34" charset="0"/>
              <a:buChar char="•"/>
            </a:pPr>
            <a:r>
              <a:rPr lang="en-US" smtClean="0"/>
              <a:t>Third level</a:t>
            </a:r>
          </a:p>
          <a:p>
            <a:pPr marL="460973" lvl="3" indent="-460973" algn="l" defTabSz="1217953" rtl="0" eaLnBrk="1" latinLnBrk="0" hangingPunct="1">
              <a:lnSpc>
                <a:spcPct val="90000"/>
              </a:lnSpc>
              <a:spcBef>
                <a:spcPct val="20000"/>
              </a:spcBef>
              <a:buSzPct val="90000"/>
              <a:buFont typeface="Arial" pitchFamily="34" charset="0"/>
              <a:buChar char="•"/>
            </a:pPr>
            <a:r>
              <a:rPr lang="en-US" smtClean="0"/>
              <a:t>Fourth level</a:t>
            </a:r>
          </a:p>
          <a:p>
            <a:pPr marL="460973" lvl="4" indent="-460973" algn="l" defTabSz="121795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52"/>
            <a:ext cx="1681921" cy="195501"/>
          </a:xfrm>
          <a:prstGeom prst="rect">
            <a:avLst/>
          </a:prstGeom>
        </p:spPr>
      </p:pic>
      <p:sp>
        <p:nvSpPr>
          <p:cNvPr id="7" name="Slide Number Placeholder 3"/>
          <p:cNvSpPr>
            <a:spLocks noGrp="1"/>
          </p:cNvSpPr>
          <p:nvPr>
            <p:ph type="sldNum" sz="quarter" idx="12"/>
          </p:nvPr>
        </p:nvSpPr>
        <p:spPr>
          <a:xfrm>
            <a:off x="11477814" y="6324650"/>
            <a:ext cx="609441" cy="486833"/>
          </a:xfrm>
          <a:prstGeom prst="rect">
            <a:avLst/>
          </a:prstGeom>
        </p:spPr>
        <p:txBody>
          <a:bodyPr lIns="121797" tIns="60899" rIns="121797" bIns="60899"/>
          <a:lstStyle>
            <a:lvl1pPr>
              <a:defRPr sz="1900" b="1">
                <a:solidFill>
                  <a:schemeClr val="bg2"/>
                </a:solidFill>
              </a:defRPr>
            </a:lvl1pPr>
          </a:lstStyle>
          <a:p>
            <a:pPr defTabSz="1218002"/>
            <a:fld id="{FCF4819C-023B-4311-8C6E-424A70B40DF1}" type="slidenum">
              <a:rPr lang="en-US" smtClean="0">
                <a:solidFill>
                  <a:srgbClr val="DDDDDD"/>
                </a:solidFill>
              </a:rPr>
              <a:pPr defTabSz="1218002"/>
              <a:t>‹#›</a:t>
            </a:fld>
            <a:endParaRPr lang="en-US">
              <a:solidFill>
                <a:srgbClr val="DDDDDD"/>
              </a:solidFill>
            </a:endParaRPr>
          </a:p>
        </p:txBody>
      </p:sp>
    </p:spTree>
    <p:extLst>
      <p:ext uri="{BB962C8B-B14F-4D97-AF65-F5344CB8AC3E}">
        <p14:creationId xmlns:p14="http://schemas.microsoft.com/office/powerpoint/2010/main" val="385892807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3"/>
            <a:ext cx="11149013" cy="997196"/>
          </a:xfrm>
        </p:spPr>
        <p:txBody>
          <a:bodyPr/>
          <a:lstStyle>
            <a:lvl1pPr>
              <a:defRPr sz="72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3"/>
            <a:ext cx="5486400" cy="3302863"/>
          </a:xfrm>
        </p:spPr>
        <p:txBody>
          <a:bodyPr/>
          <a:lstStyle>
            <a:lvl1pPr marL="454631" indent="-454631">
              <a:lnSpc>
                <a:spcPct val="90000"/>
              </a:lnSpc>
              <a:buSzPct val="80000"/>
              <a:buFont typeface="Arial" pitchFamily="34" charset="0"/>
              <a:buChar char="•"/>
              <a:defRPr sz="4300"/>
            </a:lvl1pPr>
            <a:lvl2pPr marL="835263" indent="-380624">
              <a:lnSpc>
                <a:spcPct val="90000"/>
              </a:lnSpc>
              <a:buSzPct val="80000"/>
              <a:buFont typeface="Arial" pitchFamily="34" charset="0"/>
              <a:buChar char="•"/>
              <a:defRPr sz="3700"/>
            </a:lvl2pPr>
            <a:lvl3pPr marL="1218002" indent="-382740">
              <a:lnSpc>
                <a:spcPct val="90000"/>
              </a:lnSpc>
              <a:buSzPct val="80000"/>
              <a:buFont typeface="Arial" pitchFamily="34" charset="0"/>
              <a:buChar char="•"/>
              <a:defRPr sz="3200"/>
            </a:lvl3pPr>
            <a:lvl4pPr marL="2281630" indent="-300276">
              <a:lnSpc>
                <a:spcPct val="90000"/>
              </a:lnSpc>
              <a:buSzPct val="80000"/>
              <a:buFont typeface="Arial" pitchFamily="34" charset="0"/>
              <a:buChar char="•"/>
              <a:defRPr sz="2700"/>
            </a:lvl4pPr>
            <a:lvl5pPr marL="2590370" indent="-308736">
              <a:lnSpc>
                <a:spcPct val="90000"/>
              </a:lnSpc>
              <a:buSzPct val="80000"/>
              <a:buFont typeface="Arial" pitchFamily="34" charset="0"/>
              <a:buChar char="•"/>
              <a:defRPr sz="27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3"/>
            <a:ext cx="5486400" cy="3302863"/>
          </a:xfrm>
        </p:spPr>
        <p:txBody>
          <a:bodyPr/>
          <a:lstStyle>
            <a:lvl1pPr marL="609002" indent="-609002">
              <a:lnSpc>
                <a:spcPct val="90000"/>
              </a:lnSpc>
              <a:buSzPct val="80000"/>
              <a:buFont typeface="Arial" pitchFamily="34" charset="0"/>
              <a:buChar char="•"/>
              <a:defRPr lang="en-US" sz="4300" kern="1200" dirty="0" smtClean="0">
                <a:gradFill>
                  <a:gsLst>
                    <a:gs pos="0">
                      <a:srgbClr val="595959"/>
                    </a:gs>
                    <a:gs pos="86000">
                      <a:srgbClr val="595959"/>
                    </a:gs>
                  </a:gsLst>
                  <a:lin ang="5400000" scaled="0"/>
                </a:gradFill>
                <a:latin typeface="+mn-lt"/>
                <a:ea typeface="+mn-ea"/>
                <a:cs typeface="+mn-cs"/>
              </a:defRPr>
            </a:lvl1pPr>
            <a:lvl2pPr marL="1063640" indent="-609002">
              <a:lnSpc>
                <a:spcPct val="90000"/>
              </a:lnSpc>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1292009" indent="-4567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3pPr>
            <a:lvl4pPr marL="2438116" indent="-456741">
              <a:lnSpc>
                <a:spcPct val="90000"/>
              </a:lnSpc>
              <a:buSzPct val="80000"/>
              <a:buFont typeface="Arial" pitchFamily="34" charset="0"/>
              <a:buChar char="•"/>
              <a:defRPr lang="en-US" sz="2700" kern="1200" dirty="0" smtClean="0">
                <a:gradFill>
                  <a:gsLst>
                    <a:gs pos="0">
                      <a:srgbClr val="595959"/>
                    </a:gs>
                    <a:gs pos="86000">
                      <a:srgbClr val="595959"/>
                    </a:gs>
                  </a:gsLst>
                  <a:lin ang="5400000" scaled="0"/>
                </a:gradFill>
                <a:latin typeface="+mn-lt"/>
                <a:ea typeface="+mn-ea"/>
                <a:cs typeface="+mn-cs"/>
              </a:defRPr>
            </a:lvl4pPr>
            <a:lvl5pPr marL="2738388" indent="-456741">
              <a:lnSpc>
                <a:spcPct val="90000"/>
              </a:lnSpc>
              <a:buSzPct val="80000"/>
              <a:buFont typeface="Arial" pitchFamily="34" charset="0"/>
              <a:buChar char="•"/>
              <a:defRPr lang="en-US" sz="2700" kern="1200" dirty="0">
                <a:gradFill>
                  <a:gsLst>
                    <a:gs pos="0">
                      <a:srgbClr val="595959"/>
                    </a:gs>
                    <a:gs pos="86000">
                      <a:srgbClr val="595959"/>
                    </a:gs>
                  </a:gsLst>
                  <a:lin ang="5400000" scaled="0"/>
                </a:gradFill>
                <a:latin typeface="+mn-lt"/>
                <a:ea typeface="+mn-ea"/>
                <a:cs typeface="+mn-cs"/>
              </a:defRPr>
            </a:lvl5pPr>
            <a:lvl6pPr>
              <a:defRPr sz="2400"/>
            </a:lvl6pPr>
            <a:lvl7pPr>
              <a:defRPr sz="2400"/>
            </a:lvl7pPr>
            <a:lvl8pPr>
              <a:defRPr sz="2400"/>
            </a:lvl8pPr>
            <a:lvl9pPr>
              <a:defRPr sz="2400"/>
            </a:lvl9pPr>
          </a:lstStyle>
          <a:p>
            <a:pPr marL="454631" lvl="0" indent="-454631" algn="l" defTabSz="1217953" rtl="0" eaLnBrk="1" latinLnBrk="0" hangingPunct="1">
              <a:lnSpc>
                <a:spcPct val="90000"/>
              </a:lnSpc>
              <a:spcBef>
                <a:spcPct val="20000"/>
              </a:spcBef>
              <a:buSzPct val="80000"/>
              <a:buFont typeface="Arial" pitchFamily="34" charset="0"/>
              <a:buChar char="•"/>
            </a:pPr>
            <a:r>
              <a:rPr lang="en-US" smtClean="0"/>
              <a:t>Click to edit Master text styles</a:t>
            </a:r>
          </a:p>
          <a:p>
            <a:pPr marL="454631" lvl="1" indent="-454631" algn="l" defTabSz="1217953" rtl="0" eaLnBrk="1" latinLnBrk="0" hangingPunct="1">
              <a:lnSpc>
                <a:spcPct val="90000"/>
              </a:lnSpc>
              <a:spcBef>
                <a:spcPct val="20000"/>
              </a:spcBef>
              <a:buSzPct val="80000"/>
              <a:buFont typeface="Arial" pitchFamily="34" charset="0"/>
              <a:buChar char="•"/>
            </a:pPr>
            <a:r>
              <a:rPr lang="en-US" smtClean="0"/>
              <a:t>Second level</a:t>
            </a:r>
          </a:p>
          <a:p>
            <a:pPr marL="454631" lvl="2" indent="-454631" algn="l" defTabSz="1217953" rtl="0" eaLnBrk="1" latinLnBrk="0" hangingPunct="1">
              <a:lnSpc>
                <a:spcPct val="90000"/>
              </a:lnSpc>
              <a:spcBef>
                <a:spcPct val="20000"/>
              </a:spcBef>
              <a:buSzPct val="80000"/>
              <a:buFont typeface="Arial" pitchFamily="34" charset="0"/>
              <a:buChar char="•"/>
            </a:pPr>
            <a:r>
              <a:rPr lang="en-US" smtClean="0"/>
              <a:t>Third level</a:t>
            </a:r>
          </a:p>
          <a:p>
            <a:pPr marL="454631" lvl="3" indent="-454631" algn="l" defTabSz="1217953" rtl="0" eaLnBrk="1" latinLnBrk="0" hangingPunct="1">
              <a:lnSpc>
                <a:spcPct val="90000"/>
              </a:lnSpc>
              <a:spcBef>
                <a:spcPct val="20000"/>
              </a:spcBef>
              <a:buSzPct val="80000"/>
              <a:buFont typeface="Arial" pitchFamily="34" charset="0"/>
              <a:buChar char="•"/>
            </a:pPr>
            <a:r>
              <a:rPr lang="en-US" smtClean="0"/>
              <a:t>Fourth level</a:t>
            </a:r>
          </a:p>
          <a:p>
            <a:pPr marL="454631" lvl="4" indent="-454631" algn="l" defTabSz="121795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52"/>
            <a:ext cx="1681921" cy="195501"/>
          </a:xfrm>
          <a:prstGeom prst="rect">
            <a:avLst/>
          </a:prstGeom>
        </p:spPr>
      </p:pic>
      <p:sp>
        <p:nvSpPr>
          <p:cNvPr id="6" name="Slide Number Placeholder 3"/>
          <p:cNvSpPr>
            <a:spLocks noGrp="1"/>
          </p:cNvSpPr>
          <p:nvPr>
            <p:ph type="sldNum" sz="quarter" idx="12"/>
          </p:nvPr>
        </p:nvSpPr>
        <p:spPr>
          <a:xfrm>
            <a:off x="11477814" y="6324650"/>
            <a:ext cx="609441" cy="486833"/>
          </a:xfrm>
          <a:prstGeom prst="rect">
            <a:avLst/>
          </a:prstGeom>
        </p:spPr>
        <p:txBody>
          <a:bodyPr lIns="121797" tIns="60899" rIns="121797" bIns="60899"/>
          <a:lstStyle>
            <a:lvl1pPr>
              <a:defRPr sz="1900" b="1">
                <a:solidFill>
                  <a:schemeClr val="bg2"/>
                </a:solidFill>
              </a:defRPr>
            </a:lvl1pPr>
          </a:lstStyle>
          <a:p>
            <a:pPr defTabSz="1218002"/>
            <a:fld id="{FCF4819C-023B-4311-8C6E-424A70B40DF1}" type="slidenum">
              <a:rPr lang="en-US" smtClean="0">
                <a:solidFill>
                  <a:srgbClr val="DDDDDD"/>
                </a:solidFill>
              </a:rPr>
              <a:pPr defTabSz="1218002"/>
              <a:t>‹#›</a:t>
            </a:fld>
            <a:endParaRPr lang="en-US">
              <a:solidFill>
                <a:srgbClr val="DDDDDD"/>
              </a:solidFill>
            </a:endParaRPr>
          </a:p>
        </p:txBody>
      </p:sp>
    </p:spTree>
    <p:extLst>
      <p:ext uri="{BB962C8B-B14F-4D97-AF65-F5344CB8AC3E}">
        <p14:creationId xmlns:p14="http://schemas.microsoft.com/office/powerpoint/2010/main" val="2321023523"/>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3"/>
            <a:ext cx="11149013" cy="997196"/>
          </a:xfrm>
        </p:spPr>
        <p:txBody>
          <a:bodyPr/>
          <a:lstStyle>
            <a:lvl1pPr>
              <a:defRPr sz="7200"/>
            </a:lvl1pPr>
          </a:lstStyle>
          <a:p>
            <a:r>
              <a:rPr lang="en-US" smtClean="0"/>
              <a:t>Click to edit Master title style</a:t>
            </a:r>
            <a:endParaRPr lang="en-US" dirty="0"/>
          </a:p>
        </p:txBody>
      </p:sp>
      <p:sp>
        <p:nvSpPr>
          <p:cNvPr id="3" name="Text Placeholder 2"/>
          <p:cNvSpPr>
            <a:spLocks noGrp="1"/>
          </p:cNvSpPr>
          <p:nvPr>
            <p:ph type="body" idx="1"/>
          </p:nvPr>
        </p:nvSpPr>
        <p:spPr>
          <a:xfrm>
            <a:off x="519113" y="696010"/>
            <a:ext cx="5486400" cy="1195006"/>
          </a:xfrm>
        </p:spPr>
        <p:txBody>
          <a:bodyPr anchor="b"/>
          <a:lstStyle>
            <a:lvl1pPr marL="0" indent="0">
              <a:lnSpc>
                <a:spcPct val="90000"/>
              </a:lnSpc>
              <a:spcBef>
                <a:spcPts val="0"/>
              </a:spcBef>
              <a:buNone/>
              <a:defRPr sz="4300" b="0">
                <a:latin typeface="Segoe UI Light" pitchFamily="34" charset="0"/>
              </a:defRPr>
            </a:lvl1pPr>
            <a:lvl2pPr marL="608977" indent="0">
              <a:buNone/>
              <a:defRPr sz="2700" b="1"/>
            </a:lvl2pPr>
            <a:lvl3pPr marL="1217953" indent="0">
              <a:buNone/>
              <a:defRPr sz="2400" b="1"/>
            </a:lvl3pPr>
            <a:lvl4pPr marL="1826931" indent="0">
              <a:buNone/>
              <a:defRPr sz="2100" b="1"/>
            </a:lvl4pPr>
            <a:lvl5pPr marL="2435903" indent="0">
              <a:buNone/>
              <a:defRPr sz="2100" b="1"/>
            </a:lvl5pPr>
            <a:lvl6pPr marL="3044874" indent="0">
              <a:buNone/>
              <a:defRPr sz="2100" b="1"/>
            </a:lvl6pPr>
            <a:lvl7pPr marL="3653859" indent="0">
              <a:buNone/>
              <a:defRPr sz="2100" b="1"/>
            </a:lvl7pPr>
            <a:lvl8pPr marL="4262833" indent="0">
              <a:buNone/>
              <a:defRPr sz="2100" b="1"/>
            </a:lvl8pPr>
            <a:lvl9pPr marL="4871806" indent="0">
              <a:buNone/>
              <a:defRPr sz="2100" b="1"/>
            </a:lvl9pPr>
          </a:lstStyle>
          <a:p>
            <a:pPr lvl="0"/>
            <a:r>
              <a:rPr lang="en-US" smtClean="0"/>
              <a:t>Click to edit Master text styles</a:t>
            </a:r>
          </a:p>
        </p:txBody>
      </p:sp>
      <p:sp>
        <p:nvSpPr>
          <p:cNvPr id="4" name="Content Placeholder 3"/>
          <p:cNvSpPr>
            <a:spLocks noGrp="1"/>
          </p:cNvSpPr>
          <p:nvPr>
            <p:ph sz="half" idx="2"/>
          </p:nvPr>
        </p:nvSpPr>
        <p:spPr>
          <a:xfrm>
            <a:off x="507873" y="2266801"/>
            <a:ext cx="5484971" cy="3110595"/>
          </a:xfrm>
        </p:spPr>
        <p:txBody>
          <a:bodyPr/>
          <a:lstStyle>
            <a:lvl1pPr marL="537103" indent="-537103">
              <a:buSzPct val="80000"/>
              <a:buFont typeface="Arial" pitchFamily="34" charset="0"/>
              <a:buChar char="•"/>
              <a:defRPr sz="3700"/>
            </a:lvl1pPr>
            <a:lvl2pPr marL="991742" indent="-429262">
              <a:buSzPct val="80000"/>
              <a:buFont typeface="Arial" pitchFamily="34" charset="0"/>
              <a:buChar char="•"/>
              <a:defRPr sz="3700"/>
            </a:lvl2pPr>
            <a:lvl3pPr marL="1368135" indent="-376393" defTabSz="1372366">
              <a:buSzPct val="80000"/>
              <a:buFont typeface="Arial" pitchFamily="34" charset="0"/>
              <a:buChar char="•"/>
              <a:defRPr sz="3200"/>
            </a:lvl3pPr>
            <a:lvl4pPr marL="1755105" indent="-382740">
              <a:buSzPct val="80000"/>
              <a:buFont typeface="Arial" pitchFamily="34" charset="0"/>
              <a:buChar char="•"/>
              <a:defRPr sz="2700"/>
            </a:lvl4pPr>
            <a:lvl5pPr marL="2053260" indent="-298160">
              <a:buSzPct val="80000"/>
              <a:buFont typeface="Arial" pitchFamily="34" charset="0"/>
              <a:buChar char="•"/>
              <a:defRPr sz="27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696010"/>
            <a:ext cx="5486400" cy="1195006"/>
          </a:xfrm>
        </p:spPr>
        <p:txBody>
          <a:bodyPr anchor="b"/>
          <a:lstStyle>
            <a:lvl1pPr marL="0" indent="0">
              <a:lnSpc>
                <a:spcPct val="90000"/>
              </a:lnSpc>
              <a:spcBef>
                <a:spcPts val="0"/>
              </a:spcBef>
              <a:buNone/>
              <a:defRPr sz="4300" b="0">
                <a:latin typeface="Segoe UI Light" pitchFamily="34" charset="0"/>
              </a:defRPr>
            </a:lvl1pPr>
            <a:lvl2pPr marL="608977" indent="0">
              <a:buNone/>
              <a:defRPr sz="2700" b="1"/>
            </a:lvl2pPr>
            <a:lvl3pPr marL="1217953" indent="0">
              <a:buNone/>
              <a:defRPr sz="2400" b="1"/>
            </a:lvl3pPr>
            <a:lvl4pPr marL="1826931" indent="0">
              <a:buNone/>
              <a:defRPr sz="2100" b="1"/>
            </a:lvl4pPr>
            <a:lvl5pPr marL="2435903" indent="0">
              <a:buNone/>
              <a:defRPr sz="2100" b="1"/>
            </a:lvl5pPr>
            <a:lvl6pPr marL="3044874" indent="0">
              <a:buNone/>
              <a:defRPr sz="2100" b="1"/>
            </a:lvl6pPr>
            <a:lvl7pPr marL="3653859" indent="0">
              <a:buNone/>
              <a:defRPr sz="2100" b="1"/>
            </a:lvl7pPr>
            <a:lvl8pPr marL="4262833" indent="0">
              <a:buNone/>
              <a:defRPr sz="2100" b="1"/>
            </a:lvl8pPr>
            <a:lvl9pPr marL="4871806" indent="0">
              <a:buNone/>
              <a:defRPr sz="2100" b="1"/>
            </a:lvl9pPr>
          </a:lstStyle>
          <a:p>
            <a:pPr lvl="0"/>
            <a:r>
              <a:rPr lang="en-US" smtClean="0"/>
              <a:t>Click to edit Master text styles</a:t>
            </a:r>
          </a:p>
        </p:txBody>
      </p:sp>
      <p:sp>
        <p:nvSpPr>
          <p:cNvPr id="6" name="Content Placeholder 5"/>
          <p:cNvSpPr>
            <a:spLocks noGrp="1"/>
          </p:cNvSpPr>
          <p:nvPr>
            <p:ph sz="quarter" idx="4"/>
          </p:nvPr>
        </p:nvSpPr>
        <p:spPr>
          <a:xfrm>
            <a:off x="6181725" y="2266801"/>
            <a:ext cx="5486400" cy="3110595"/>
          </a:xfrm>
        </p:spPr>
        <p:txBody>
          <a:bodyPr/>
          <a:lstStyle>
            <a:lvl1pPr marL="394711" indent="-394711">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1pPr>
            <a:lvl2pPr marL="609002" indent="-609002">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1019232" indent="-456741">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3pPr>
            <a:lvl4pPr marL="1829120" indent="-456741">
              <a:buSzPct val="80000"/>
              <a:buFont typeface="Arial" pitchFamily="34" charset="0"/>
              <a:buChar char="•"/>
              <a:defRPr lang="en-US" sz="2700" kern="1200" dirty="0" smtClean="0">
                <a:gradFill>
                  <a:gsLst>
                    <a:gs pos="0">
                      <a:srgbClr val="595959"/>
                    </a:gs>
                    <a:gs pos="86000">
                      <a:srgbClr val="595959"/>
                    </a:gs>
                  </a:gsLst>
                  <a:lin ang="5400000" scaled="0"/>
                </a:gradFill>
                <a:latin typeface="+mn-lt"/>
                <a:ea typeface="+mn-ea"/>
                <a:cs typeface="+mn-cs"/>
              </a:defRPr>
            </a:lvl4pPr>
            <a:lvl5pPr marL="1448496" indent="-456741">
              <a:buSzPct val="80000"/>
              <a:buFont typeface="Arial" pitchFamily="34" charset="0"/>
              <a:buChar char="•"/>
              <a:defRPr lang="en-US" sz="2700" kern="1200" dirty="0">
                <a:gradFill>
                  <a:gsLst>
                    <a:gs pos="0">
                      <a:srgbClr val="595959"/>
                    </a:gs>
                    <a:gs pos="86000">
                      <a:srgbClr val="595959"/>
                    </a:gs>
                  </a:gsLst>
                  <a:lin ang="5400000" scaled="0"/>
                </a:gradFill>
                <a:latin typeface="+mn-lt"/>
                <a:ea typeface="+mn-ea"/>
                <a:cs typeface="+mn-cs"/>
              </a:defRPr>
            </a:lvl5pPr>
            <a:lvl6pPr marL="1829120" indent="-456741">
              <a:defRPr sz="2100"/>
            </a:lvl6pPr>
            <a:lvl7pPr marL="2135729" indent="-380624">
              <a:defRPr sz="2100"/>
            </a:lvl7pPr>
            <a:lvl8pPr>
              <a:defRPr sz="2100"/>
            </a:lvl8pPr>
            <a:lvl9pPr>
              <a:defRPr sz="2100"/>
            </a:lvl9pPr>
          </a:lstStyle>
          <a:p>
            <a:pPr marL="537103" lvl="0" indent="-537103" algn="l" defTabSz="1217953" rtl="0" eaLnBrk="1" latinLnBrk="0" hangingPunct="1">
              <a:lnSpc>
                <a:spcPct val="90000"/>
              </a:lnSpc>
              <a:spcBef>
                <a:spcPct val="20000"/>
              </a:spcBef>
              <a:buSzPct val="80000"/>
            </a:pPr>
            <a:r>
              <a:rPr lang="en-US" smtClean="0"/>
              <a:t>Click to edit Master text styles</a:t>
            </a:r>
          </a:p>
          <a:p>
            <a:pPr marL="537103" lvl="1" indent="-537103" algn="l" defTabSz="1217953" rtl="0" eaLnBrk="1" latinLnBrk="0" hangingPunct="1">
              <a:lnSpc>
                <a:spcPct val="90000"/>
              </a:lnSpc>
              <a:spcBef>
                <a:spcPct val="20000"/>
              </a:spcBef>
              <a:buSzPct val="80000"/>
            </a:pPr>
            <a:r>
              <a:rPr lang="en-US" smtClean="0"/>
              <a:t>Second level</a:t>
            </a:r>
          </a:p>
          <a:p>
            <a:pPr marL="537103" lvl="2" indent="-537103" algn="l" defTabSz="1217953" rtl="0" eaLnBrk="1" latinLnBrk="0" hangingPunct="1">
              <a:lnSpc>
                <a:spcPct val="90000"/>
              </a:lnSpc>
              <a:spcBef>
                <a:spcPct val="20000"/>
              </a:spcBef>
              <a:buSzPct val="80000"/>
            </a:pPr>
            <a:r>
              <a:rPr lang="en-US" smtClean="0"/>
              <a:t>Third level</a:t>
            </a:r>
          </a:p>
          <a:p>
            <a:pPr marL="537103" lvl="3" indent="-537103" algn="l" defTabSz="1217953" rtl="0" eaLnBrk="1" latinLnBrk="0" hangingPunct="1">
              <a:lnSpc>
                <a:spcPct val="90000"/>
              </a:lnSpc>
              <a:spcBef>
                <a:spcPct val="20000"/>
              </a:spcBef>
              <a:buSzPct val="80000"/>
            </a:pPr>
            <a:r>
              <a:rPr lang="en-US" smtClean="0"/>
              <a:t>Fourth level</a:t>
            </a:r>
          </a:p>
          <a:p>
            <a:pPr marL="537103" lvl="4" indent="-537103" algn="l" defTabSz="121795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52"/>
            <a:ext cx="1681921" cy="195501"/>
          </a:xfrm>
          <a:prstGeom prst="rect">
            <a:avLst/>
          </a:prstGeom>
        </p:spPr>
      </p:pic>
      <p:sp>
        <p:nvSpPr>
          <p:cNvPr id="8" name="Slide Number Placeholder 3"/>
          <p:cNvSpPr>
            <a:spLocks noGrp="1"/>
          </p:cNvSpPr>
          <p:nvPr>
            <p:ph type="sldNum" sz="quarter" idx="12"/>
          </p:nvPr>
        </p:nvSpPr>
        <p:spPr>
          <a:xfrm>
            <a:off x="11477814" y="6324650"/>
            <a:ext cx="609441" cy="486833"/>
          </a:xfrm>
          <a:prstGeom prst="rect">
            <a:avLst/>
          </a:prstGeom>
        </p:spPr>
        <p:txBody>
          <a:bodyPr lIns="121797" tIns="60899" rIns="121797" bIns="60899"/>
          <a:lstStyle>
            <a:lvl1pPr>
              <a:defRPr sz="1900" b="1">
                <a:solidFill>
                  <a:schemeClr val="bg2"/>
                </a:solidFill>
              </a:defRPr>
            </a:lvl1pPr>
          </a:lstStyle>
          <a:p>
            <a:pPr defTabSz="1218002"/>
            <a:fld id="{FCF4819C-023B-4311-8C6E-424A70B40DF1}" type="slidenum">
              <a:rPr lang="en-US" smtClean="0">
                <a:solidFill>
                  <a:srgbClr val="DDDDDD"/>
                </a:solidFill>
              </a:rPr>
              <a:pPr defTabSz="1218002"/>
              <a:t>‹#›</a:t>
            </a:fld>
            <a:endParaRPr lang="en-US">
              <a:solidFill>
                <a:srgbClr val="DDDDDD"/>
              </a:solidFill>
            </a:endParaRPr>
          </a:p>
        </p:txBody>
      </p:sp>
    </p:spTree>
    <p:extLst>
      <p:ext uri="{BB962C8B-B14F-4D97-AF65-F5344CB8AC3E}">
        <p14:creationId xmlns:p14="http://schemas.microsoft.com/office/powerpoint/2010/main" val="893611465"/>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3"/>
            <a:ext cx="11149013" cy="997196"/>
          </a:xfrm>
        </p:spPr>
        <p:txBody>
          <a:bodyPr/>
          <a:lstStyle>
            <a:lvl1pPr>
              <a:defRPr sz="72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52"/>
            <a:ext cx="1681921" cy="195501"/>
          </a:xfrm>
          <a:prstGeom prst="rect">
            <a:avLst/>
          </a:prstGeom>
        </p:spPr>
      </p:pic>
      <p:sp>
        <p:nvSpPr>
          <p:cNvPr id="4" name="Slide Number Placeholder 3"/>
          <p:cNvSpPr>
            <a:spLocks noGrp="1"/>
          </p:cNvSpPr>
          <p:nvPr>
            <p:ph type="sldNum" sz="quarter" idx="12"/>
          </p:nvPr>
        </p:nvSpPr>
        <p:spPr>
          <a:xfrm>
            <a:off x="11477814" y="6324650"/>
            <a:ext cx="609441" cy="486833"/>
          </a:xfrm>
          <a:prstGeom prst="rect">
            <a:avLst/>
          </a:prstGeom>
        </p:spPr>
        <p:txBody>
          <a:bodyPr lIns="121797" tIns="60899" rIns="121797" bIns="60899"/>
          <a:lstStyle>
            <a:lvl1pPr>
              <a:defRPr sz="1900" b="1">
                <a:solidFill>
                  <a:schemeClr val="bg2"/>
                </a:solidFill>
              </a:defRPr>
            </a:lvl1pPr>
          </a:lstStyle>
          <a:p>
            <a:pPr defTabSz="1218002"/>
            <a:fld id="{FCF4819C-023B-4311-8C6E-424A70B40DF1}" type="slidenum">
              <a:rPr lang="en-US" smtClean="0">
                <a:solidFill>
                  <a:srgbClr val="DDDDDD"/>
                </a:solidFill>
              </a:rPr>
              <a:pPr defTabSz="1218002"/>
              <a:t>‹#›</a:t>
            </a:fld>
            <a:endParaRPr lang="en-US">
              <a:solidFill>
                <a:srgbClr val="DDDDDD"/>
              </a:solidFill>
            </a:endParaRPr>
          </a:p>
        </p:txBody>
      </p:sp>
    </p:spTree>
    <p:extLst>
      <p:ext uri="{BB962C8B-B14F-4D97-AF65-F5344CB8AC3E}">
        <p14:creationId xmlns:p14="http://schemas.microsoft.com/office/powerpoint/2010/main" val="4218383632"/>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52"/>
            <a:ext cx="1681921" cy="195501"/>
          </a:xfrm>
          <a:prstGeom prst="rect">
            <a:avLst/>
          </a:prstGeom>
        </p:spPr>
      </p:pic>
      <p:sp>
        <p:nvSpPr>
          <p:cNvPr id="3" name="Slide Number Placeholder 3"/>
          <p:cNvSpPr>
            <a:spLocks noGrp="1"/>
          </p:cNvSpPr>
          <p:nvPr>
            <p:ph type="sldNum" sz="quarter" idx="12"/>
          </p:nvPr>
        </p:nvSpPr>
        <p:spPr>
          <a:xfrm>
            <a:off x="11477814" y="6324650"/>
            <a:ext cx="609441" cy="486833"/>
          </a:xfrm>
          <a:prstGeom prst="rect">
            <a:avLst/>
          </a:prstGeom>
        </p:spPr>
        <p:txBody>
          <a:bodyPr lIns="121797" tIns="60899" rIns="121797" bIns="60899"/>
          <a:lstStyle>
            <a:lvl1pPr>
              <a:defRPr sz="1900" b="1">
                <a:solidFill>
                  <a:schemeClr val="bg2"/>
                </a:solidFill>
              </a:defRPr>
            </a:lvl1pPr>
          </a:lstStyle>
          <a:p>
            <a:pPr defTabSz="1218002"/>
            <a:fld id="{FCF4819C-023B-4311-8C6E-424A70B40DF1}" type="slidenum">
              <a:rPr lang="en-US" smtClean="0">
                <a:solidFill>
                  <a:srgbClr val="DDDDDD"/>
                </a:solidFill>
              </a:rPr>
              <a:pPr defTabSz="1218002"/>
              <a:t>‹#›</a:t>
            </a:fld>
            <a:endParaRPr lang="en-US">
              <a:solidFill>
                <a:srgbClr val="DDDDDD"/>
              </a:solidFill>
            </a:endParaRPr>
          </a:p>
        </p:txBody>
      </p:sp>
    </p:spTree>
    <p:extLst>
      <p:ext uri="{BB962C8B-B14F-4D97-AF65-F5344CB8AC3E}">
        <p14:creationId xmlns:p14="http://schemas.microsoft.com/office/powerpoint/2010/main" val="1073912505"/>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749" tIns="60876" rIns="121749" bIns="60876" numCol="1" spcCol="0" rtlCol="0" anchor="ctr" anchorCtr="0" compatLnSpc="1">
            <a:prstTxWarp prst="textNoShape">
              <a:avLst/>
            </a:prstTxWarp>
          </a:bodyPr>
          <a:lstStyle/>
          <a:p>
            <a:pPr algn="ctr" defTabSz="1217187" fontAlgn="base">
              <a:spcBef>
                <a:spcPct val="0"/>
              </a:spcBef>
              <a:spcAft>
                <a:spcPct val="0"/>
              </a:spcAft>
            </a:pPr>
            <a:endParaRPr lang="en-US" sz="29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1217953" rtl="0" eaLnBrk="1" latinLnBrk="0" hangingPunct="1">
              <a:lnSpc>
                <a:spcPct val="90000"/>
              </a:lnSpc>
              <a:spcBef>
                <a:spcPct val="0"/>
              </a:spcBef>
              <a:buNone/>
              <a:defRPr lang="en-US" sz="7200" b="0" kern="1200" cap="none" spc="-133"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9" y="2804421"/>
            <a:ext cx="6945312" cy="2468368"/>
          </a:xfrm>
        </p:spPr>
        <p:txBody>
          <a:bodyPr lIns="243601" tIns="243601" anchor="ctr" anchorCtr="0"/>
          <a:lstStyle>
            <a:lvl1pPr marL="765479" indent="-761249">
              <a:spcAft>
                <a:spcPts val="1600"/>
              </a:spcAft>
              <a:buNone/>
              <a:defRPr lang="en-US" sz="5900" kern="1200" spc="-133"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3200" kern="1200" spc="-67" baseline="0" dirty="0">
                <a:gradFill>
                  <a:gsLst>
                    <a:gs pos="0">
                      <a:srgbClr val="595959"/>
                    </a:gs>
                    <a:gs pos="86000">
                      <a:srgbClr val="595959"/>
                    </a:gs>
                  </a:gsLst>
                  <a:lin ang="5400000" scaled="0"/>
                </a:gradFill>
                <a:latin typeface="+mn-lt"/>
                <a:ea typeface="+mn-ea"/>
                <a:cs typeface="+mn-cs"/>
              </a:defRPr>
            </a:lvl2pPr>
          </a:lstStyle>
          <a:p>
            <a:pPr marL="4233" lvl="0" indent="0" algn="l" defTabSz="1217953" rtl="0" eaLnBrk="1" latinLnBrk="0" hangingPunct="1">
              <a:lnSpc>
                <a:spcPct val="90000"/>
              </a:lnSpc>
              <a:spcBef>
                <a:spcPts val="0"/>
              </a:spcBef>
              <a:spcAft>
                <a:spcPts val="1200"/>
              </a:spcAft>
              <a:buSzPct val="80000"/>
            </a:pPr>
            <a:r>
              <a:rPr lang="en-US" smtClean="0"/>
              <a:t>Click to edit Master text styles</a:t>
            </a:r>
          </a:p>
          <a:p>
            <a:pPr marL="4233" lvl="1" indent="0" algn="l" defTabSz="1217953" rtl="0" eaLnBrk="1" latinLnBrk="0" hangingPunct="1">
              <a:lnSpc>
                <a:spcPct val="90000"/>
              </a:lnSpc>
              <a:spcBef>
                <a:spcPts val="0"/>
              </a:spcBef>
              <a:spcAft>
                <a:spcPts val="1200"/>
              </a:spcAft>
              <a:buSzPct val="80000"/>
            </a:pPr>
            <a:r>
              <a:rPr lang="en-US" smtClean="0"/>
              <a:t>Second level</a:t>
            </a:r>
          </a:p>
        </p:txBody>
      </p:sp>
      <p:sp>
        <p:nvSpPr>
          <p:cNvPr id="18" name="Freeform 105"/>
          <p:cNvSpPr>
            <a:spLocks/>
          </p:cNvSpPr>
          <p:nvPr/>
        </p:nvSpPr>
        <p:spPr bwMode="black">
          <a:xfrm>
            <a:off x="1200173" y="2133604"/>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109638" tIns="54813" rIns="109638" bIns="54813" numCol="1" anchor="t" anchorCtr="0" compatLnSpc="1">
            <a:prstTxWarp prst="textNoShape">
              <a:avLst/>
            </a:prstTxWarp>
          </a:bodyPr>
          <a:lstStyle/>
          <a:p>
            <a:pPr defTabSz="1623716"/>
            <a:endParaRPr lang="en-US" sz="2100">
              <a:solidFill>
                <a:srgbClr val="292929"/>
              </a:solidFill>
            </a:endParaRPr>
          </a:p>
        </p:txBody>
      </p:sp>
    </p:spTree>
    <p:extLst>
      <p:ext uri="{BB962C8B-B14F-4D97-AF65-F5344CB8AC3E}">
        <p14:creationId xmlns:p14="http://schemas.microsoft.com/office/powerpoint/2010/main" val="264803666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18"/>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92"/>
            <a:ext cx="4205289" cy="461665"/>
          </a:xfrm>
        </p:spPr>
        <p:txBody>
          <a:bodyPr>
            <a:noAutofit/>
          </a:bodyPr>
          <a:lstStyle>
            <a:lvl1pPr marL="0" indent="0" algn="l" defTabSz="1217953"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8977" indent="0" algn="ctr">
              <a:buNone/>
              <a:defRPr>
                <a:solidFill>
                  <a:schemeClr val="tx1">
                    <a:tint val="75000"/>
                  </a:schemeClr>
                </a:solidFill>
              </a:defRPr>
            </a:lvl2pPr>
            <a:lvl3pPr marL="1217953" indent="0" algn="ctr">
              <a:buNone/>
              <a:defRPr>
                <a:solidFill>
                  <a:schemeClr val="tx1">
                    <a:tint val="75000"/>
                  </a:schemeClr>
                </a:solidFill>
              </a:defRPr>
            </a:lvl3pPr>
            <a:lvl4pPr marL="1826931" indent="0" algn="ctr">
              <a:buNone/>
              <a:defRPr>
                <a:solidFill>
                  <a:schemeClr val="tx1">
                    <a:tint val="75000"/>
                  </a:schemeClr>
                </a:solidFill>
              </a:defRPr>
            </a:lvl4pPr>
            <a:lvl5pPr marL="2435903" indent="0" algn="ctr">
              <a:buNone/>
              <a:defRPr>
                <a:solidFill>
                  <a:schemeClr val="tx1">
                    <a:tint val="75000"/>
                  </a:schemeClr>
                </a:solidFill>
              </a:defRPr>
            </a:lvl5pPr>
            <a:lvl6pPr marL="3044874" indent="0" algn="ctr">
              <a:buNone/>
              <a:defRPr>
                <a:solidFill>
                  <a:schemeClr val="tx1">
                    <a:tint val="75000"/>
                  </a:schemeClr>
                </a:solidFill>
              </a:defRPr>
            </a:lvl6pPr>
            <a:lvl7pPr marL="3653859" indent="0" algn="ctr">
              <a:buNone/>
              <a:defRPr>
                <a:solidFill>
                  <a:schemeClr val="tx1">
                    <a:tint val="75000"/>
                  </a:schemeClr>
                </a:solidFill>
              </a:defRPr>
            </a:lvl7pPr>
            <a:lvl8pPr marL="4262833" indent="0" algn="ctr">
              <a:buNone/>
              <a:defRPr>
                <a:solidFill>
                  <a:schemeClr val="tx1">
                    <a:tint val="75000"/>
                  </a:schemeClr>
                </a:solidFill>
              </a:defRPr>
            </a:lvl8pPr>
            <a:lvl9pPr marL="487180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53"/>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002"/>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002"/>
              <a:endParaRPr lang="en-US" sz="2400">
                <a:solidFill>
                  <a:srgbClr val="292929"/>
                </a:solidFill>
              </a:endParaRPr>
            </a:p>
          </p:txBody>
        </p:sp>
      </p:grpSp>
    </p:spTree>
    <p:extLst>
      <p:ext uri="{BB962C8B-B14F-4D97-AF65-F5344CB8AC3E}">
        <p14:creationId xmlns:p14="http://schemas.microsoft.com/office/powerpoint/2010/main" val="3092388877"/>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4"/>
            <a:ext cx="4205289"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67" tIns="41133" rIns="82267" bIns="4113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054075229"/>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18"/>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92"/>
            <a:ext cx="4205289" cy="461665"/>
          </a:xfrm>
        </p:spPr>
        <p:txBody>
          <a:bodyPr>
            <a:noAutofit/>
          </a:bodyPr>
          <a:lstStyle>
            <a:lvl1pPr marL="0" indent="0" algn="l" defTabSz="1217953"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8977" indent="0" algn="ctr">
              <a:buNone/>
              <a:defRPr>
                <a:solidFill>
                  <a:schemeClr val="tx1">
                    <a:tint val="75000"/>
                  </a:schemeClr>
                </a:solidFill>
              </a:defRPr>
            </a:lvl2pPr>
            <a:lvl3pPr marL="1217953" indent="0" algn="ctr">
              <a:buNone/>
              <a:defRPr>
                <a:solidFill>
                  <a:schemeClr val="tx1">
                    <a:tint val="75000"/>
                  </a:schemeClr>
                </a:solidFill>
              </a:defRPr>
            </a:lvl3pPr>
            <a:lvl4pPr marL="1826931" indent="0" algn="ctr">
              <a:buNone/>
              <a:defRPr>
                <a:solidFill>
                  <a:schemeClr val="tx1">
                    <a:tint val="75000"/>
                  </a:schemeClr>
                </a:solidFill>
              </a:defRPr>
            </a:lvl4pPr>
            <a:lvl5pPr marL="2435903" indent="0" algn="ctr">
              <a:buNone/>
              <a:defRPr>
                <a:solidFill>
                  <a:schemeClr val="tx1">
                    <a:tint val="75000"/>
                  </a:schemeClr>
                </a:solidFill>
              </a:defRPr>
            </a:lvl5pPr>
            <a:lvl6pPr marL="3044874" indent="0" algn="ctr">
              <a:buNone/>
              <a:defRPr>
                <a:solidFill>
                  <a:schemeClr val="tx1">
                    <a:tint val="75000"/>
                  </a:schemeClr>
                </a:solidFill>
              </a:defRPr>
            </a:lvl6pPr>
            <a:lvl7pPr marL="3653859" indent="0" algn="ctr">
              <a:buNone/>
              <a:defRPr>
                <a:solidFill>
                  <a:schemeClr val="tx1">
                    <a:tint val="75000"/>
                  </a:schemeClr>
                </a:solidFill>
              </a:defRPr>
            </a:lvl7pPr>
            <a:lvl8pPr marL="4262833" indent="0" algn="ctr">
              <a:buNone/>
              <a:defRPr>
                <a:solidFill>
                  <a:schemeClr val="tx1">
                    <a:tint val="75000"/>
                  </a:schemeClr>
                </a:solidFill>
              </a:defRPr>
            </a:lvl8pPr>
            <a:lvl9pPr marL="487180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73" y="2008097"/>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797" tIns="60899" rIns="121797" bIns="60899" numCol="1" anchor="t" anchorCtr="0" compatLnSpc="1">
            <a:prstTxWarp prst="textNoShape">
              <a:avLst/>
            </a:prstTxWarp>
          </a:bodyPr>
          <a:lstStyle/>
          <a:p>
            <a:pPr defTabSz="1218002"/>
            <a:endParaRPr lang="en-US" sz="2400">
              <a:solidFill>
                <a:srgbClr val="292929"/>
              </a:solidFill>
            </a:endParaRPr>
          </a:p>
        </p:txBody>
      </p:sp>
    </p:spTree>
    <p:extLst>
      <p:ext uri="{BB962C8B-B14F-4D97-AF65-F5344CB8AC3E}">
        <p14:creationId xmlns:p14="http://schemas.microsoft.com/office/powerpoint/2010/main" val="3225915923"/>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18"/>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92"/>
            <a:ext cx="4205289" cy="461665"/>
          </a:xfrm>
        </p:spPr>
        <p:txBody>
          <a:bodyPr>
            <a:noAutofit/>
          </a:bodyPr>
          <a:lstStyle>
            <a:lvl1pPr marL="0" indent="0" algn="l" defTabSz="1217953"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8977" indent="0" algn="ctr">
              <a:buNone/>
              <a:defRPr>
                <a:solidFill>
                  <a:schemeClr val="tx1">
                    <a:tint val="75000"/>
                  </a:schemeClr>
                </a:solidFill>
              </a:defRPr>
            </a:lvl2pPr>
            <a:lvl3pPr marL="1217953" indent="0" algn="ctr">
              <a:buNone/>
              <a:defRPr>
                <a:solidFill>
                  <a:schemeClr val="tx1">
                    <a:tint val="75000"/>
                  </a:schemeClr>
                </a:solidFill>
              </a:defRPr>
            </a:lvl3pPr>
            <a:lvl4pPr marL="1826931" indent="0" algn="ctr">
              <a:buNone/>
              <a:defRPr>
                <a:solidFill>
                  <a:schemeClr val="tx1">
                    <a:tint val="75000"/>
                  </a:schemeClr>
                </a:solidFill>
              </a:defRPr>
            </a:lvl4pPr>
            <a:lvl5pPr marL="2435903" indent="0" algn="ctr">
              <a:buNone/>
              <a:defRPr>
                <a:solidFill>
                  <a:schemeClr val="tx1">
                    <a:tint val="75000"/>
                  </a:schemeClr>
                </a:solidFill>
              </a:defRPr>
            </a:lvl5pPr>
            <a:lvl6pPr marL="3044874" indent="0" algn="ctr">
              <a:buNone/>
              <a:defRPr>
                <a:solidFill>
                  <a:schemeClr val="tx1">
                    <a:tint val="75000"/>
                  </a:schemeClr>
                </a:solidFill>
              </a:defRPr>
            </a:lvl6pPr>
            <a:lvl7pPr marL="3653859" indent="0" algn="ctr">
              <a:buNone/>
              <a:defRPr>
                <a:solidFill>
                  <a:schemeClr val="tx1">
                    <a:tint val="75000"/>
                  </a:schemeClr>
                </a:solidFill>
              </a:defRPr>
            </a:lvl7pPr>
            <a:lvl8pPr marL="4262833" indent="0" algn="ctr">
              <a:buNone/>
              <a:defRPr>
                <a:solidFill>
                  <a:schemeClr val="tx1">
                    <a:tint val="75000"/>
                  </a:schemeClr>
                </a:solidFill>
              </a:defRPr>
            </a:lvl8pPr>
            <a:lvl9pPr marL="487180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49"/>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002"/>
              <a:endParaRPr lang="en-US" sz="21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002"/>
              <a:endParaRPr lang="en-US" sz="21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002"/>
              <a:endParaRPr lang="en-US" sz="21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002"/>
              <a:endParaRPr lang="en-US" sz="21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002"/>
              <a:endParaRPr lang="en-US" sz="2100">
                <a:solidFill>
                  <a:srgbClr val="292929"/>
                </a:solidFill>
              </a:endParaRPr>
            </a:p>
          </p:txBody>
        </p:sp>
      </p:grpSp>
    </p:spTree>
    <p:extLst>
      <p:ext uri="{BB962C8B-B14F-4D97-AF65-F5344CB8AC3E}">
        <p14:creationId xmlns:p14="http://schemas.microsoft.com/office/powerpoint/2010/main" val="1283238255"/>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18"/>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92"/>
            <a:ext cx="4205289" cy="461665"/>
          </a:xfrm>
        </p:spPr>
        <p:txBody>
          <a:bodyPr>
            <a:noAutofit/>
          </a:bodyPr>
          <a:lstStyle>
            <a:lvl1pPr marL="0" indent="0" algn="l" defTabSz="1217953"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8977" indent="0" algn="ctr">
              <a:buNone/>
              <a:defRPr>
                <a:solidFill>
                  <a:schemeClr val="tx1">
                    <a:tint val="75000"/>
                  </a:schemeClr>
                </a:solidFill>
              </a:defRPr>
            </a:lvl2pPr>
            <a:lvl3pPr marL="1217953" indent="0" algn="ctr">
              <a:buNone/>
              <a:defRPr>
                <a:solidFill>
                  <a:schemeClr val="tx1">
                    <a:tint val="75000"/>
                  </a:schemeClr>
                </a:solidFill>
              </a:defRPr>
            </a:lvl3pPr>
            <a:lvl4pPr marL="1826931" indent="0" algn="ctr">
              <a:buNone/>
              <a:defRPr>
                <a:solidFill>
                  <a:schemeClr val="tx1">
                    <a:tint val="75000"/>
                  </a:schemeClr>
                </a:solidFill>
              </a:defRPr>
            </a:lvl4pPr>
            <a:lvl5pPr marL="2435903" indent="0" algn="ctr">
              <a:buNone/>
              <a:defRPr>
                <a:solidFill>
                  <a:schemeClr val="tx1">
                    <a:tint val="75000"/>
                  </a:schemeClr>
                </a:solidFill>
              </a:defRPr>
            </a:lvl5pPr>
            <a:lvl6pPr marL="3044874" indent="0" algn="ctr">
              <a:buNone/>
              <a:defRPr>
                <a:solidFill>
                  <a:schemeClr val="tx1">
                    <a:tint val="75000"/>
                  </a:schemeClr>
                </a:solidFill>
              </a:defRPr>
            </a:lvl6pPr>
            <a:lvl7pPr marL="3653859" indent="0" algn="ctr">
              <a:buNone/>
              <a:defRPr>
                <a:solidFill>
                  <a:schemeClr val="tx1">
                    <a:tint val="75000"/>
                  </a:schemeClr>
                </a:solidFill>
              </a:defRPr>
            </a:lvl7pPr>
            <a:lvl8pPr marL="4262833" indent="0" algn="ctr">
              <a:buNone/>
              <a:defRPr>
                <a:solidFill>
                  <a:schemeClr val="tx1">
                    <a:tint val="75000"/>
                  </a:schemeClr>
                </a:solidFill>
              </a:defRPr>
            </a:lvl8pPr>
            <a:lvl9pPr marL="487180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109638" tIns="54813" rIns="109638" bIns="54813" numCol="1" anchor="t" anchorCtr="0" compatLnSpc="1">
            <a:prstTxWarp prst="textNoShape">
              <a:avLst/>
            </a:prstTxWarp>
          </a:bodyPr>
          <a:lstStyle/>
          <a:p>
            <a:pPr defTabSz="1218002"/>
            <a:endParaRPr lang="en-US" sz="2100">
              <a:solidFill>
                <a:srgbClr val="292929"/>
              </a:solidFill>
            </a:endParaRPr>
          </a:p>
        </p:txBody>
      </p:sp>
    </p:spTree>
    <p:extLst>
      <p:ext uri="{BB962C8B-B14F-4D97-AF65-F5344CB8AC3E}">
        <p14:creationId xmlns:p14="http://schemas.microsoft.com/office/powerpoint/2010/main" val="2996966091"/>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18"/>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92"/>
            <a:ext cx="4205289" cy="461665"/>
          </a:xfrm>
        </p:spPr>
        <p:txBody>
          <a:bodyPr>
            <a:noAutofit/>
          </a:bodyPr>
          <a:lstStyle>
            <a:lvl1pPr marL="0" indent="0" algn="l" defTabSz="1217953"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8977" indent="0" algn="ctr">
              <a:buNone/>
              <a:defRPr>
                <a:solidFill>
                  <a:schemeClr val="tx1">
                    <a:tint val="75000"/>
                  </a:schemeClr>
                </a:solidFill>
              </a:defRPr>
            </a:lvl2pPr>
            <a:lvl3pPr marL="1217953" indent="0" algn="ctr">
              <a:buNone/>
              <a:defRPr>
                <a:solidFill>
                  <a:schemeClr val="tx1">
                    <a:tint val="75000"/>
                  </a:schemeClr>
                </a:solidFill>
              </a:defRPr>
            </a:lvl3pPr>
            <a:lvl4pPr marL="1826931" indent="0" algn="ctr">
              <a:buNone/>
              <a:defRPr>
                <a:solidFill>
                  <a:schemeClr val="tx1">
                    <a:tint val="75000"/>
                  </a:schemeClr>
                </a:solidFill>
              </a:defRPr>
            </a:lvl4pPr>
            <a:lvl5pPr marL="2435903" indent="0" algn="ctr">
              <a:buNone/>
              <a:defRPr>
                <a:solidFill>
                  <a:schemeClr val="tx1">
                    <a:tint val="75000"/>
                  </a:schemeClr>
                </a:solidFill>
              </a:defRPr>
            </a:lvl5pPr>
            <a:lvl6pPr marL="3044874" indent="0" algn="ctr">
              <a:buNone/>
              <a:defRPr>
                <a:solidFill>
                  <a:schemeClr val="tx1">
                    <a:tint val="75000"/>
                  </a:schemeClr>
                </a:solidFill>
              </a:defRPr>
            </a:lvl6pPr>
            <a:lvl7pPr marL="3653859" indent="0" algn="ctr">
              <a:buNone/>
              <a:defRPr>
                <a:solidFill>
                  <a:schemeClr val="tx1">
                    <a:tint val="75000"/>
                  </a:schemeClr>
                </a:solidFill>
              </a:defRPr>
            </a:lvl7pPr>
            <a:lvl8pPr marL="4262833" indent="0" algn="ctr">
              <a:buNone/>
              <a:defRPr>
                <a:solidFill>
                  <a:schemeClr val="tx1">
                    <a:tint val="75000"/>
                  </a:schemeClr>
                </a:solidFill>
              </a:defRPr>
            </a:lvl8pPr>
            <a:lvl9pPr marL="487180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77" y="1905004"/>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002"/>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002"/>
              <a:endParaRPr lang="en-US" sz="2400">
                <a:solidFill>
                  <a:srgbClr val="292929"/>
                </a:solidFill>
              </a:endParaRPr>
            </a:p>
          </p:txBody>
        </p:sp>
      </p:grpSp>
    </p:spTree>
    <p:extLst>
      <p:ext uri="{BB962C8B-B14F-4D97-AF65-F5344CB8AC3E}">
        <p14:creationId xmlns:p14="http://schemas.microsoft.com/office/powerpoint/2010/main" val="2403873259"/>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12" y="3467683"/>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11700" b="0" i="0" u="none" strike="noStrike" kern="1200" cap="none" spc="-16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66"/>
            <a:ext cx="2506560" cy="291353"/>
          </a:xfrm>
          <a:prstGeom prst="rect">
            <a:avLst/>
          </a:prstGeom>
        </p:spPr>
      </p:pic>
    </p:spTree>
    <p:extLst>
      <p:ext uri="{BB962C8B-B14F-4D97-AF65-F5344CB8AC3E}">
        <p14:creationId xmlns:p14="http://schemas.microsoft.com/office/powerpoint/2010/main" val="1053492253"/>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9" y="3140275"/>
            <a:ext cx="3546476" cy="577452"/>
          </a:xfrm>
          <a:prstGeom prst="rect">
            <a:avLst/>
          </a:prstGeom>
          <a:noFill/>
          <a:ln>
            <a:noFill/>
          </a:ln>
        </p:spPr>
      </p:pic>
      <p:sp>
        <p:nvSpPr>
          <p:cNvPr id="3" name="Text Box 3"/>
          <p:cNvSpPr txBox="1">
            <a:spLocks noChangeArrowheads="1"/>
          </p:cNvSpPr>
          <p:nvPr/>
        </p:nvSpPr>
        <p:spPr bwMode="blackWhite">
          <a:xfrm>
            <a:off x="507872" y="6083576"/>
            <a:ext cx="11173090" cy="677001"/>
          </a:xfrm>
          <a:prstGeom prst="rect">
            <a:avLst/>
          </a:prstGeom>
          <a:noFill/>
          <a:ln w="12700">
            <a:noFill/>
            <a:miter lim="800000"/>
            <a:headEnd type="none" w="sm" len="sm"/>
            <a:tailEnd type="none" w="sm" len="sm"/>
          </a:ln>
          <a:effectLst/>
        </p:spPr>
        <p:txBody>
          <a:bodyPr vert="horz" wrap="square" lIns="121777" tIns="60889" rIns="121777" bIns="60889" numCol="1" anchor="t" anchorCtr="0" compatLnSpc="1">
            <a:prstTxWarp prst="textNoShape">
              <a:avLst/>
            </a:prstTxWarp>
            <a:spAutoFit/>
          </a:bodyPr>
          <a:lstStyle/>
          <a:p>
            <a:pPr algn="ctr" defTabSz="1217601" eaLnBrk="0" hangingPunct="0"/>
            <a:r>
              <a:rPr lang="en-US" sz="900" dirty="0">
                <a:solidFill>
                  <a:srgbClr val="FFFFFF">
                    <a:alpha val="99000"/>
                  </a:srgbClr>
                </a:solidFill>
                <a:cs typeface="Arial" charset="0"/>
              </a:rPr>
              <a:t>© </a:t>
            </a:r>
            <a:r>
              <a:rPr lang="en-US" sz="900" dirty="0" smtClean="0">
                <a:solidFill>
                  <a:srgbClr val="FFFFFF">
                    <a:alpha val="99000"/>
                  </a:srgbClr>
                </a:solidFill>
                <a:cs typeface="Arial" charset="0"/>
              </a:rPr>
              <a:t>2011 Microsoft </a:t>
            </a:r>
            <a:r>
              <a:rPr lang="en-US" sz="9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1217601" eaLnBrk="0" hangingPunct="0"/>
            <a:r>
              <a:rPr lang="en-US" sz="9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900" dirty="0" smtClean="0">
                <a:solidFill>
                  <a:srgbClr val="FFFFFF">
                    <a:alpha val="99000"/>
                  </a:srgbClr>
                </a:solidFill>
                <a:cs typeface="Arial" charset="0"/>
              </a:rPr>
              <a:t>MICROSOFT </a:t>
            </a:r>
            <a:r>
              <a:rPr lang="en-US" sz="9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168341243"/>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5"/>
            <a:ext cx="11228440" cy="3250120"/>
          </a:xfrm>
        </p:spPr>
        <p:txBody>
          <a:bodyPr/>
          <a:lstStyle>
            <a:lvl1pPr marL="0" indent="0">
              <a:buNone/>
              <a:defRPr lang="en-US" sz="11700" i="0" kern="1200" spc="-133" baseline="0" dirty="0" smtClean="0">
                <a:solidFill>
                  <a:schemeClr val="bg1">
                    <a:alpha val="99000"/>
                  </a:schemeClr>
                </a:solidFill>
                <a:latin typeface="Segoe UI Light" pitchFamily="34" charset="0"/>
                <a:ea typeface="+mn-ea"/>
                <a:cs typeface="+mn-cs"/>
              </a:defRPr>
            </a:lvl1pPr>
          </a:lstStyle>
          <a:p>
            <a:pPr marL="0" lvl="0" indent="0" algn="l" defTabSz="121795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1"/>
            <a:ext cx="7513637" cy="597503"/>
          </a:xfrm>
        </p:spPr>
        <p:txBody>
          <a:bodyPr/>
          <a:lstStyle>
            <a:lvl1pPr marL="0" indent="0">
              <a:buNone/>
              <a:defRPr lang="en-US" sz="4300" kern="1200" spc="-133" baseline="0" dirty="0">
                <a:solidFill>
                  <a:schemeClr val="bg1">
                    <a:alpha val="99000"/>
                  </a:schemeClr>
                </a:solidFill>
                <a:latin typeface="+mj-lt"/>
                <a:ea typeface="+mn-ea"/>
                <a:cs typeface="+mn-cs"/>
              </a:defRPr>
            </a:lvl1pPr>
          </a:lstStyle>
          <a:p>
            <a:pPr marL="0" lvl="0" indent="0" algn="l" defTabSz="121795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12" y="6364669"/>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8" y="228605"/>
            <a:ext cx="2497827" cy="290339"/>
          </a:xfrm>
          <a:prstGeom prst="rect">
            <a:avLst/>
          </a:prstGeom>
        </p:spPr>
      </p:pic>
    </p:spTree>
    <p:extLst>
      <p:ext uri="{BB962C8B-B14F-4D97-AF65-F5344CB8AC3E}">
        <p14:creationId xmlns:p14="http://schemas.microsoft.com/office/powerpoint/2010/main" val="2394859874"/>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7" y="1447804"/>
            <a:ext cx="11149013" cy="2705360"/>
          </a:xfrm>
        </p:spPr>
        <p:txBody>
          <a:bodyPr/>
          <a:lstStyle>
            <a:lvl1pPr marL="613233" indent="-613233">
              <a:buClr>
                <a:srgbClr val="FFFFFF"/>
              </a:buClr>
              <a:buSzPct val="70000"/>
              <a:buFontTx/>
              <a:buBlip>
                <a:blip r:embed="rId2"/>
              </a:buBlip>
              <a:defRPr>
                <a:gradFill>
                  <a:gsLst>
                    <a:gs pos="0">
                      <a:srgbClr val="FFFFFF"/>
                    </a:gs>
                    <a:gs pos="86000">
                      <a:srgbClr val="FFFFFF"/>
                    </a:gs>
                  </a:gsLst>
                  <a:lin ang="5400000" scaled="0"/>
                </a:gradFill>
              </a:defRPr>
            </a:lvl1pPr>
            <a:lvl2pPr marL="1139757" indent="-526530">
              <a:buClr>
                <a:srgbClr val="FFFFFF"/>
              </a:buClr>
              <a:buSzPct val="70000"/>
              <a:buFontTx/>
              <a:buBlip>
                <a:blip r:embed="rId2"/>
              </a:buBlip>
              <a:defRPr>
                <a:gradFill>
                  <a:gsLst>
                    <a:gs pos="0">
                      <a:srgbClr val="FFFFFF"/>
                    </a:gs>
                    <a:gs pos="86000">
                      <a:srgbClr val="FFFFFF"/>
                    </a:gs>
                  </a:gsLst>
                  <a:lin ang="5400000" scaled="0"/>
                </a:gradFill>
              </a:defRPr>
            </a:lvl2pPr>
            <a:lvl3pPr marL="1676866" indent="-537103">
              <a:buClr>
                <a:srgbClr val="FFFFFF"/>
              </a:buClr>
              <a:buSzPct val="70000"/>
              <a:buFontTx/>
              <a:buBlip>
                <a:blip r:embed="rId2"/>
              </a:buBlip>
              <a:defRPr>
                <a:gradFill>
                  <a:gsLst>
                    <a:gs pos="0">
                      <a:srgbClr val="FFFFFF"/>
                    </a:gs>
                    <a:gs pos="86000">
                      <a:srgbClr val="FFFFFF"/>
                    </a:gs>
                  </a:gsLst>
                  <a:lin ang="5400000" scaled="0"/>
                </a:gradFill>
              </a:defRPr>
            </a:lvl3pPr>
            <a:lvl4pPr marL="2137845" indent="-460973">
              <a:buClr>
                <a:srgbClr val="FFFFFF"/>
              </a:buClr>
              <a:buSzPct val="70000"/>
              <a:buFontTx/>
              <a:buBlip>
                <a:blip r:embed="rId2"/>
              </a:buBlip>
              <a:defRPr>
                <a:gradFill>
                  <a:gsLst>
                    <a:gs pos="0">
                      <a:srgbClr val="FFFFFF"/>
                    </a:gs>
                    <a:gs pos="86000">
                      <a:srgbClr val="FFFFFF"/>
                    </a:gs>
                  </a:gsLst>
                  <a:lin ang="5400000" scaled="0"/>
                </a:gradFill>
              </a:defRPr>
            </a:lvl4pPr>
            <a:lvl5pPr marL="2586138" indent="-44829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4720491"/>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7" y="1447804"/>
            <a:ext cx="11149013" cy="2705360"/>
          </a:xfrm>
        </p:spPr>
        <p:txBody>
          <a:bodyPr/>
          <a:lstStyle>
            <a:lvl1pPr marL="613233" indent="-613233">
              <a:buClr>
                <a:srgbClr val="FFFFFF"/>
              </a:buClr>
              <a:buSzPct val="70000"/>
              <a:buFontTx/>
              <a:buBlip>
                <a:blip r:embed="rId2"/>
              </a:buBlip>
              <a:defRPr>
                <a:gradFill>
                  <a:gsLst>
                    <a:gs pos="0">
                      <a:srgbClr val="FFFFFF"/>
                    </a:gs>
                    <a:gs pos="86000">
                      <a:srgbClr val="FFFFFF"/>
                    </a:gs>
                  </a:gsLst>
                  <a:lin ang="5400000" scaled="0"/>
                </a:gradFill>
              </a:defRPr>
            </a:lvl1pPr>
            <a:lvl2pPr marL="1139757" indent="-526530">
              <a:buClr>
                <a:srgbClr val="FFFFFF"/>
              </a:buClr>
              <a:buSzPct val="70000"/>
              <a:buFontTx/>
              <a:buBlip>
                <a:blip r:embed="rId2"/>
              </a:buBlip>
              <a:defRPr>
                <a:gradFill>
                  <a:gsLst>
                    <a:gs pos="0">
                      <a:srgbClr val="FFFFFF"/>
                    </a:gs>
                    <a:gs pos="86000">
                      <a:srgbClr val="FFFFFF"/>
                    </a:gs>
                  </a:gsLst>
                  <a:lin ang="5400000" scaled="0"/>
                </a:gradFill>
              </a:defRPr>
            </a:lvl2pPr>
            <a:lvl3pPr marL="1676866" indent="-537103">
              <a:buClr>
                <a:srgbClr val="FFFFFF"/>
              </a:buClr>
              <a:buSzPct val="70000"/>
              <a:buFontTx/>
              <a:buBlip>
                <a:blip r:embed="rId2"/>
              </a:buBlip>
              <a:defRPr>
                <a:gradFill>
                  <a:gsLst>
                    <a:gs pos="0">
                      <a:srgbClr val="FFFFFF"/>
                    </a:gs>
                    <a:gs pos="86000">
                      <a:srgbClr val="FFFFFF"/>
                    </a:gs>
                  </a:gsLst>
                  <a:lin ang="5400000" scaled="0"/>
                </a:gradFill>
              </a:defRPr>
            </a:lvl3pPr>
            <a:lvl4pPr marL="2137845" indent="-460973">
              <a:buClr>
                <a:srgbClr val="FFFFFF"/>
              </a:buClr>
              <a:buSzPct val="70000"/>
              <a:buFontTx/>
              <a:buBlip>
                <a:blip r:embed="rId2"/>
              </a:buBlip>
              <a:defRPr>
                <a:gradFill>
                  <a:gsLst>
                    <a:gs pos="0">
                      <a:srgbClr val="FFFFFF"/>
                    </a:gs>
                    <a:gs pos="86000">
                      <a:srgbClr val="FFFFFF"/>
                    </a:gs>
                  </a:gsLst>
                  <a:lin ang="5400000" scaled="0"/>
                </a:gradFill>
              </a:defRPr>
            </a:lvl4pPr>
            <a:lvl5pPr marL="2586138" indent="-44829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84"/>
            <a:ext cx="12188826" cy="619125"/>
          </a:xfrm>
          <a:solidFill>
            <a:srgbClr val="FFFF99"/>
          </a:solidFill>
        </p:spPr>
        <p:txBody>
          <a:bodyPr wrap="square" lIns="202995" tIns="101499" rIns="202995" bIns="101499" anchor="b" anchorCtr="0">
            <a:noAutofit/>
          </a:bodyPr>
          <a:lstStyle>
            <a:lvl1pPr algn="r">
              <a:buFont typeface="Arial" pitchFamily="34" charset="0"/>
              <a:buNone/>
              <a:defRPr spc="-67"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276533948"/>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cSld name="3_Title and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800" b="1" i="0">
                <a:solidFill>
                  <a:schemeClr val="tx1">
                    <a:lumMod val="75000"/>
                    <a:lumOff val="25000"/>
                  </a:schemeClr>
                </a:solidFill>
                <a:latin typeface="Segoe"/>
                <a:cs typeface="Segoe"/>
              </a:defRPr>
            </a:lvl1pPr>
          </a:lstStyle>
          <a:p>
            <a:r>
              <a:rPr lang="en-US" smtClean="0"/>
              <a:t>Click to edit Master title style</a:t>
            </a:r>
            <a:endParaRPr lang="en-US" dirty="0"/>
          </a:p>
        </p:txBody>
      </p:sp>
      <p:sp>
        <p:nvSpPr>
          <p:cNvPr id="3" name="Content Placeholder 2"/>
          <p:cNvSpPr>
            <a:spLocks noGrp="1"/>
          </p:cNvSpPr>
          <p:nvPr>
            <p:ph idx="1"/>
          </p:nvPr>
        </p:nvSpPr>
        <p:spPr>
          <a:xfrm>
            <a:off x="609441" y="1482261"/>
            <a:ext cx="10969943" cy="2705360"/>
          </a:xfrm>
        </p:spPr>
        <p:txBody>
          <a:bodyPr/>
          <a:lstStyle>
            <a:lvl1pPr>
              <a:defRPr b="0" i="0">
                <a:solidFill>
                  <a:schemeClr val="tx1">
                    <a:lumMod val="65000"/>
                    <a:lumOff val="35000"/>
                  </a:schemeClr>
                </a:solidFill>
                <a:latin typeface="Segoe"/>
                <a:cs typeface="Segoe"/>
              </a:defRPr>
            </a:lvl1pPr>
            <a:lvl2pPr>
              <a:defRPr b="0" i="0">
                <a:solidFill>
                  <a:schemeClr val="tx1">
                    <a:lumMod val="65000"/>
                    <a:lumOff val="35000"/>
                  </a:schemeClr>
                </a:solidFill>
                <a:latin typeface="Segoe"/>
                <a:cs typeface="Segoe"/>
              </a:defRPr>
            </a:lvl2pPr>
            <a:lvl3pPr>
              <a:defRPr b="0" i="0">
                <a:solidFill>
                  <a:schemeClr val="tx1">
                    <a:lumMod val="65000"/>
                    <a:lumOff val="35000"/>
                  </a:schemeClr>
                </a:solidFill>
                <a:latin typeface="Segoe"/>
                <a:cs typeface="Segoe"/>
              </a:defRPr>
            </a:lvl3pPr>
            <a:lvl4pPr>
              <a:defRPr b="0" i="0">
                <a:solidFill>
                  <a:schemeClr val="tx1">
                    <a:lumMod val="65000"/>
                    <a:lumOff val="35000"/>
                  </a:schemeClr>
                </a:solidFill>
                <a:latin typeface="Segoe"/>
                <a:cs typeface="Segoe"/>
              </a:defRPr>
            </a:lvl4pPr>
            <a:lvl5pPr>
              <a:defRPr b="0" i="0">
                <a:solidFill>
                  <a:schemeClr val="tx1">
                    <a:lumMod val="65000"/>
                    <a:lumOff val="35000"/>
                  </a:schemeClr>
                </a:solidFill>
                <a:latin typeface="Segoe"/>
                <a:cs typeface="Sego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4681295" y="6363224"/>
            <a:ext cx="2844059" cy="365125"/>
          </a:xfrm>
          <a:prstGeom prst="rect">
            <a:avLst/>
          </a:prstGeom>
        </p:spPr>
        <p:txBody>
          <a:bodyPr lIns="121803" tIns="60901" rIns="121803" bIns="60901"/>
          <a:lstStyle>
            <a:lvl1pPr algn="ctr">
              <a:defRPr b="0" i="0">
                <a:solidFill>
                  <a:schemeClr val="tx1">
                    <a:lumMod val="95000"/>
                    <a:lumOff val="5000"/>
                  </a:schemeClr>
                </a:solidFill>
                <a:latin typeface="Segoe"/>
                <a:cs typeface="Segoe"/>
              </a:defRPr>
            </a:lvl1pPr>
          </a:lstStyle>
          <a:p>
            <a:pPr defTabSz="1218002"/>
            <a:r>
              <a:rPr lang="en-US" sz="2400" smtClean="0">
                <a:solidFill>
                  <a:srgbClr val="292929">
                    <a:lumMod val="95000"/>
                    <a:lumOff val="5000"/>
                  </a:srgbClr>
                </a:solidFill>
              </a:rPr>
              <a:t>Microsoft Confidential</a:t>
            </a:r>
            <a:endParaRPr lang="en-US" sz="2400" dirty="0">
              <a:solidFill>
                <a:srgbClr val="292929">
                  <a:lumMod val="95000"/>
                  <a:lumOff val="5000"/>
                </a:srgbClr>
              </a:solidFill>
            </a:endParaRP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8931" y="6153993"/>
            <a:ext cx="522103" cy="609600"/>
          </a:xfrm>
          <a:prstGeom prst="rect">
            <a:avLst/>
          </a:prstGeom>
        </p:spPr>
      </p:pic>
      <p:pic>
        <p:nvPicPr>
          <p:cNvPr id="14" name="Picture 13"/>
          <p:cNvPicPr>
            <a:picLocks noChangeAspect="1"/>
          </p:cNvPicPr>
          <p:nvPr userDrawn="1"/>
        </p:nvPicPr>
        <p:blipFill>
          <a:blip r:embed="rId4" cstate="screen">
            <a:lum bright="-100000"/>
            <a:extLst>
              <a:ext uri="{28A0092B-C50C-407E-A947-70E740481C1C}">
                <a14:useLocalDpi xmlns:a14="http://schemas.microsoft.com/office/drawing/2010/main"/>
              </a:ext>
            </a:extLst>
          </a:blip>
          <a:stretch>
            <a:fillRect/>
          </a:stretch>
        </p:blipFill>
        <p:spPr>
          <a:xfrm>
            <a:off x="10461447" y="6375405"/>
            <a:ext cx="1206019" cy="194387"/>
          </a:xfrm>
          <a:prstGeom prst="rect">
            <a:avLst/>
          </a:prstGeom>
        </p:spPr>
      </p:pic>
    </p:spTree>
    <p:extLst>
      <p:ext uri="{BB962C8B-B14F-4D97-AF65-F5344CB8AC3E}">
        <p14:creationId xmlns:p14="http://schemas.microsoft.com/office/powerpoint/2010/main" val="386801587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4"/>
            <a:ext cx="4205289"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4" y="1905004"/>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60155621"/>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9" y="4612342"/>
            <a:ext cx="5454333" cy="1144929"/>
          </a:xfrm>
        </p:spPr>
        <p:txBody>
          <a:bodyPr/>
          <a:lstStyle>
            <a:lvl1pPr marL="0" indent="0">
              <a:buFont typeface="Arial" pitchFamily="34" charset="0"/>
              <a:buNone/>
              <a:defRPr sz="2400">
                <a:solidFill>
                  <a:schemeClr val="bg1">
                    <a:alpha val="98000"/>
                  </a:schemeClr>
                </a:solidFill>
                <a:latin typeface="+mj-lt"/>
              </a:defRPr>
            </a:lvl1pPr>
            <a:lvl2pPr marL="460174" indent="0">
              <a:buFont typeface="Arial" pitchFamily="34" charset="0"/>
              <a:buNone/>
              <a:defRPr/>
            </a:lvl2pPr>
            <a:lvl3pPr marL="855292" indent="0">
              <a:buFont typeface="Arial" pitchFamily="34" charset="0"/>
              <a:buNone/>
              <a:defRPr/>
            </a:lvl3pPr>
            <a:lvl4pPr marL="1258344" indent="0">
              <a:buFont typeface="Arial" pitchFamily="34" charset="0"/>
              <a:buNone/>
              <a:defRPr/>
            </a:lvl4pPr>
            <a:lvl5pPr marL="1604267"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8" y="228604"/>
            <a:ext cx="2497827" cy="290339"/>
          </a:xfrm>
          <a:prstGeom prst="rect">
            <a:avLst/>
          </a:prstGeom>
        </p:spPr>
      </p:pic>
    </p:spTree>
    <p:extLst>
      <p:ext uri="{BB962C8B-B14F-4D97-AF65-F5344CB8AC3E}">
        <p14:creationId xmlns:p14="http://schemas.microsoft.com/office/powerpoint/2010/main" val="4188089630"/>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0"/>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7"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344" indent="-4030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267" indent="-3459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672" indent="-3364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3" y="6372551"/>
            <a:ext cx="1681921" cy="195501"/>
          </a:xfrm>
          <a:prstGeom prst="rect">
            <a:avLst/>
          </a:prstGeom>
        </p:spPr>
      </p:pic>
    </p:spTree>
    <p:extLst>
      <p:ext uri="{BB962C8B-B14F-4D97-AF65-F5344CB8AC3E}">
        <p14:creationId xmlns:p14="http://schemas.microsoft.com/office/powerpoint/2010/main" val="971729448"/>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0"/>
            <a:ext cx="11149013" cy="757131"/>
          </a:xfrm>
        </p:spPr>
        <p:txBody>
          <a:bodyPr/>
          <a:lstStyle>
            <a:lvl1pPr algn="l" defTabSz="913966"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7"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676" indent="-34275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750" indent="-342750">
              <a:spcBef>
                <a:spcPts val="0"/>
              </a:spcBef>
              <a:spcAft>
                <a:spcPts val="400"/>
              </a:spcAft>
              <a:buFont typeface="Arial" pitchFamily="34" charset="0"/>
              <a:buChar char="•"/>
              <a:defRPr/>
            </a:lvl5pPr>
            <a:lvl6pPr marL="1033015" indent="-342750">
              <a:buFont typeface="Arial" pitchFamily="34" charset="0"/>
              <a:buChar char="•"/>
              <a:defRPr sz="2400">
                <a:gradFill>
                  <a:gsLst>
                    <a:gs pos="0">
                      <a:srgbClr val="595959"/>
                    </a:gs>
                    <a:gs pos="86000">
                      <a:srgbClr val="595959"/>
                    </a:gs>
                  </a:gsLst>
                  <a:lin ang="5400000" scaled="0"/>
                </a:gradFill>
              </a:defRPr>
            </a:lvl6pPr>
            <a:lvl7pPr marL="1255168" indent="-225327">
              <a:defRPr>
                <a:gradFill>
                  <a:gsLst>
                    <a:gs pos="0">
                      <a:srgbClr val="595959"/>
                    </a:gs>
                    <a:gs pos="86000">
                      <a:srgbClr val="595959"/>
                    </a:gs>
                  </a:gsLst>
                  <a:lin ang="5400000" scaled="0"/>
                </a:gradFill>
              </a:defRPr>
            </a:lvl7pPr>
            <a:lvl8pPr marL="1486842" indent="-231674">
              <a:defRPr>
                <a:gradFill>
                  <a:gsLst>
                    <a:gs pos="0">
                      <a:srgbClr val="595959"/>
                    </a:gs>
                    <a:gs pos="86000">
                      <a:srgbClr val="595959"/>
                    </a:gs>
                  </a:gsLst>
                  <a:lin ang="5400000" scaled="0"/>
                </a:gradFill>
              </a:defRPr>
            </a:lvl8pPr>
          </a:lstStyle>
          <a:p>
            <a:pPr marL="345925" lvl="0" indent="-345925" algn="l" defTabSz="913966" rtl="0" eaLnBrk="1" latinLnBrk="0" hangingPunct="1">
              <a:lnSpc>
                <a:spcPct val="90000"/>
              </a:lnSpc>
              <a:spcBef>
                <a:spcPct val="20000"/>
              </a:spcBef>
              <a:buSzPct val="90000"/>
              <a:buFont typeface="Arial" pitchFamily="34" charset="0"/>
              <a:buChar char="•"/>
            </a:pPr>
            <a:r>
              <a:rPr lang="en-US" smtClean="0"/>
              <a:t>Click to edit Master text styles</a:t>
            </a:r>
          </a:p>
          <a:p>
            <a:pPr marL="345925" lvl="1" indent="-345925" algn="l" defTabSz="913966" rtl="0" eaLnBrk="1" latinLnBrk="0" hangingPunct="1">
              <a:lnSpc>
                <a:spcPct val="90000"/>
              </a:lnSpc>
              <a:spcBef>
                <a:spcPct val="20000"/>
              </a:spcBef>
              <a:buSzPct val="90000"/>
              <a:buFont typeface="Arial" pitchFamily="34" charset="0"/>
              <a:buChar char="•"/>
            </a:pPr>
            <a:r>
              <a:rPr lang="en-US" smtClean="0"/>
              <a:t>Second level</a:t>
            </a:r>
          </a:p>
          <a:p>
            <a:pPr marL="345925" lvl="2" indent="-345925" algn="l" defTabSz="913966" rtl="0" eaLnBrk="1" latinLnBrk="0" hangingPunct="1">
              <a:lnSpc>
                <a:spcPct val="90000"/>
              </a:lnSpc>
              <a:spcBef>
                <a:spcPct val="20000"/>
              </a:spcBef>
              <a:buSzPct val="90000"/>
              <a:buFont typeface="Arial" pitchFamily="34" charset="0"/>
              <a:buChar char="•"/>
            </a:pPr>
            <a:r>
              <a:rPr lang="en-US" smtClean="0"/>
              <a:t>Third level</a:t>
            </a:r>
          </a:p>
          <a:p>
            <a:pPr marL="345925" lvl="3" indent="-345925" algn="l" defTabSz="913966" rtl="0" eaLnBrk="1" latinLnBrk="0" hangingPunct="1">
              <a:lnSpc>
                <a:spcPct val="90000"/>
              </a:lnSpc>
              <a:spcBef>
                <a:spcPct val="20000"/>
              </a:spcBef>
              <a:buSzPct val="90000"/>
              <a:buFont typeface="Arial" pitchFamily="34" charset="0"/>
              <a:buChar char="•"/>
            </a:pPr>
            <a:r>
              <a:rPr lang="en-US" smtClean="0"/>
              <a:t>Fourth level</a:t>
            </a:r>
          </a:p>
          <a:p>
            <a:pPr marL="345925" lvl="4" indent="-345925" algn="l" defTabSz="913966"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3" y="6372551"/>
            <a:ext cx="1681921" cy="195501"/>
          </a:xfrm>
          <a:prstGeom prst="rect">
            <a:avLst/>
          </a:prstGeom>
        </p:spPr>
      </p:pic>
    </p:spTree>
    <p:extLst>
      <p:ext uri="{BB962C8B-B14F-4D97-AF65-F5344CB8AC3E}">
        <p14:creationId xmlns:p14="http://schemas.microsoft.com/office/powerpoint/2010/main" val="248336796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0"/>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64" indent="-341164">
              <a:lnSpc>
                <a:spcPct val="90000"/>
              </a:lnSpc>
              <a:buSzPct val="80000"/>
              <a:buFont typeface="Arial" pitchFamily="34" charset="0"/>
              <a:buChar char="•"/>
              <a:defRPr sz="3200"/>
            </a:lvl1pPr>
            <a:lvl2pPr marL="626791" indent="-285626">
              <a:lnSpc>
                <a:spcPct val="90000"/>
              </a:lnSpc>
              <a:buSzPct val="80000"/>
              <a:buFont typeface="Arial" pitchFamily="34" charset="0"/>
              <a:buChar char="•"/>
              <a:defRPr sz="2800"/>
            </a:lvl2pPr>
            <a:lvl3pPr marL="914003" indent="-287214">
              <a:lnSpc>
                <a:spcPct val="90000"/>
              </a:lnSpc>
              <a:buSzPct val="80000"/>
              <a:buFont typeface="Arial" pitchFamily="34" charset="0"/>
              <a:buChar char="•"/>
              <a:defRPr sz="2400"/>
            </a:lvl3pPr>
            <a:lvl4pPr marL="1712170" indent="-225327">
              <a:lnSpc>
                <a:spcPct val="90000"/>
              </a:lnSpc>
              <a:buSzPct val="80000"/>
              <a:buFont typeface="Arial" pitchFamily="34" charset="0"/>
              <a:buChar char="•"/>
              <a:defRPr sz="2000"/>
            </a:lvl4pPr>
            <a:lvl5pPr marL="1943845" indent="-231674">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003" indent="-457003">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166" indent="-457003">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541" indent="-34275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594" indent="-34275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922" indent="-34275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164" lvl="0" indent="-341164" algn="l" defTabSz="913966" rtl="0" eaLnBrk="1" latinLnBrk="0" hangingPunct="1">
              <a:lnSpc>
                <a:spcPct val="90000"/>
              </a:lnSpc>
              <a:spcBef>
                <a:spcPct val="20000"/>
              </a:spcBef>
              <a:buSzPct val="80000"/>
              <a:buFont typeface="Arial" pitchFamily="34" charset="0"/>
              <a:buChar char="•"/>
            </a:pPr>
            <a:r>
              <a:rPr lang="en-US" smtClean="0"/>
              <a:t>Click to edit Master text styles</a:t>
            </a:r>
          </a:p>
          <a:p>
            <a:pPr marL="341164" lvl="1" indent="-341164" algn="l" defTabSz="913966" rtl="0" eaLnBrk="1" latinLnBrk="0" hangingPunct="1">
              <a:lnSpc>
                <a:spcPct val="90000"/>
              </a:lnSpc>
              <a:spcBef>
                <a:spcPct val="20000"/>
              </a:spcBef>
              <a:buSzPct val="80000"/>
              <a:buFont typeface="Arial" pitchFamily="34" charset="0"/>
              <a:buChar char="•"/>
            </a:pPr>
            <a:r>
              <a:rPr lang="en-US" smtClean="0"/>
              <a:t>Second level</a:t>
            </a:r>
          </a:p>
          <a:p>
            <a:pPr marL="341164" lvl="2" indent="-341164" algn="l" defTabSz="913966" rtl="0" eaLnBrk="1" latinLnBrk="0" hangingPunct="1">
              <a:lnSpc>
                <a:spcPct val="90000"/>
              </a:lnSpc>
              <a:spcBef>
                <a:spcPct val="20000"/>
              </a:spcBef>
              <a:buSzPct val="80000"/>
              <a:buFont typeface="Arial" pitchFamily="34" charset="0"/>
              <a:buChar char="•"/>
            </a:pPr>
            <a:r>
              <a:rPr lang="en-US" smtClean="0"/>
              <a:t>Third level</a:t>
            </a:r>
          </a:p>
          <a:p>
            <a:pPr marL="341164" lvl="3" indent="-341164" algn="l" defTabSz="913966" rtl="0" eaLnBrk="1" latinLnBrk="0" hangingPunct="1">
              <a:lnSpc>
                <a:spcPct val="90000"/>
              </a:lnSpc>
              <a:spcBef>
                <a:spcPct val="20000"/>
              </a:spcBef>
              <a:buSzPct val="80000"/>
              <a:buFont typeface="Arial" pitchFamily="34" charset="0"/>
              <a:buChar char="•"/>
            </a:pPr>
            <a:r>
              <a:rPr lang="en-US" smtClean="0"/>
              <a:t>Fourth level</a:t>
            </a:r>
          </a:p>
          <a:p>
            <a:pPr marL="341164" lvl="4" indent="-341164" algn="l" defTabSz="913966"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3" y="6372551"/>
            <a:ext cx="1681921" cy="195501"/>
          </a:xfrm>
          <a:prstGeom prst="rect">
            <a:avLst/>
          </a:prstGeom>
        </p:spPr>
      </p:pic>
    </p:spTree>
    <p:extLst>
      <p:ext uri="{BB962C8B-B14F-4D97-AF65-F5344CB8AC3E}">
        <p14:creationId xmlns:p14="http://schemas.microsoft.com/office/powerpoint/2010/main" val="3615866688"/>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0"/>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3"/>
            <a:ext cx="5486400" cy="448127"/>
          </a:xfrm>
        </p:spPr>
        <p:txBody>
          <a:bodyPr anchor="b"/>
          <a:lstStyle>
            <a:lvl1pPr marL="0" indent="0">
              <a:lnSpc>
                <a:spcPct val="90000"/>
              </a:lnSpc>
              <a:spcBef>
                <a:spcPts val="0"/>
              </a:spcBef>
              <a:buNone/>
              <a:defRPr sz="3200" b="0">
                <a:latin typeface="Segoe UI Light" pitchFamily="34" charset="0"/>
              </a:defRPr>
            </a:lvl1pPr>
            <a:lvl2pPr marL="456983" indent="0">
              <a:buNone/>
              <a:defRPr sz="2000" b="1"/>
            </a:lvl2pPr>
            <a:lvl3pPr marL="913966" indent="0">
              <a:buNone/>
              <a:defRPr sz="1900" b="1"/>
            </a:lvl3pPr>
            <a:lvl4pPr marL="1370951" indent="0">
              <a:buNone/>
              <a:defRPr sz="1600" b="1"/>
            </a:lvl4pPr>
            <a:lvl5pPr marL="1827935" indent="0">
              <a:buNone/>
              <a:defRPr sz="1600" b="1"/>
            </a:lvl5pPr>
            <a:lvl6pPr marL="2284917" indent="0">
              <a:buNone/>
              <a:defRPr sz="1600" b="1"/>
            </a:lvl6pPr>
            <a:lvl7pPr marL="2741901" indent="0">
              <a:buNone/>
              <a:defRPr sz="1600" b="1"/>
            </a:lvl7pPr>
            <a:lvl8pPr marL="3198886" indent="0">
              <a:buNone/>
              <a:defRPr sz="1600" b="1"/>
            </a:lvl8pPr>
            <a:lvl9pPr marL="365586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2" y="2266798"/>
            <a:ext cx="5484971" cy="1945148"/>
          </a:xfrm>
        </p:spPr>
        <p:txBody>
          <a:bodyPr/>
          <a:lstStyle>
            <a:lvl1pPr marL="403050" indent="-403050">
              <a:buSzPct val="80000"/>
              <a:buFont typeface="Arial" pitchFamily="34" charset="0"/>
              <a:buChar char="•"/>
              <a:defRPr sz="2800"/>
            </a:lvl1pPr>
            <a:lvl2pPr marL="744215" indent="-322122">
              <a:buSzPct val="80000"/>
              <a:buFont typeface="Arial" pitchFamily="34" charset="0"/>
              <a:buChar char="•"/>
              <a:defRPr sz="2800"/>
            </a:lvl2pPr>
            <a:lvl3pPr marL="1026666" indent="-282453" defTabSz="1029841">
              <a:buSzPct val="80000"/>
              <a:buFont typeface="Arial" pitchFamily="34" charset="0"/>
              <a:buChar char="•"/>
              <a:defRPr sz="2400"/>
            </a:lvl3pPr>
            <a:lvl4pPr marL="1317055" indent="-287214">
              <a:buSzPct val="80000"/>
              <a:buFont typeface="Arial" pitchFamily="34" charset="0"/>
              <a:buChar char="•"/>
              <a:defRPr sz="2000"/>
            </a:lvl4pPr>
            <a:lvl5pPr marL="1540794" indent="-223742">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3"/>
            <a:ext cx="5486400" cy="448127"/>
          </a:xfrm>
        </p:spPr>
        <p:txBody>
          <a:bodyPr anchor="b"/>
          <a:lstStyle>
            <a:lvl1pPr marL="0" indent="0">
              <a:lnSpc>
                <a:spcPct val="90000"/>
              </a:lnSpc>
              <a:spcBef>
                <a:spcPts val="0"/>
              </a:spcBef>
              <a:buNone/>
              <a:defRPr sz="3200" b="0">
                <a:latin typeface="Segoe UI Light" pitchFamily="34" charset="0"/>
              </a:defRPr>
            </a:lvl1pPr>
            <a:lvl2pPr marL="456983" indent="0">
              <a:buNone/>
              <a:defRPr sz="2000" b="1"/>
            </a:lvl2pPr>
            <a:lvl3pPr marL="913966" indent="0">
              <a:buNone/>
              <a:defRPr sz="1900" b="1"/>
            </a:lvl3pPr>
            <a:lvl4pPr marL="1370951" indent="0">
              <a:buNone/>
              <a:defRPr sz="1600" b="1"/>
            </a:lvl4pPr>
            <a:lvl5pPr marL="1827935" indent="0">
              <a:buNone/>
              <a:defRPr sz="1600" b="1"/>
            </a:lvl5pPr>
            <a:lvl6pPr marL="2284917" indent="0">
              <a:buNone/>
              <a:defRPr sz="1600" b="1"/>
            </a:lvl6pPr>
            <a:lvl7pPr marL="2741901" indent="0">
              <a:buNone/>
              <a:defRPr sz="1600" b="1"/>
            </a:lvl7pPr>
            <a:lvl8pPr marL="3198886" indent="0">
              <a:buNone/>
              <a:defRPr sz="1600" b="1"/>
            </a:lvl8pPr>
            <a:lvl9pPr marL="365586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192" indent="-296192">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03" indent="-457003">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843" indent="-34275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593" indent="-34275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965" indent="-34275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593" indent="-342750">
              <a:defRPr sz="1600"/>
            </a:lvl6pPr>
            <a:lvl7pPr marL="1602681" indent="-285626">
              <a:defRPr sz="1600"/>
            </a:lvl7pPr>
            <a:lvl8pPr>
              <a:defRPr sz="1600"/>
            </a:lvl8pPr>
            <a:lvl9pPr>
              <a:defRPr sz="1600"/>
            </a:lvl9pPr>
          </a:lstStyle>
          <a:p>
            <a:pPr marL="403050" lvl="0" indent="-403050" algn="l" defTabSz="913966" rtl="0" eaLnBrk="1" latinLnBrk="0" hangingPunct="1">
              <a:lnSpc>
                <a:spcPct val="90000"/>
              </a:lnSpc>
              <a:spcBef>
                <a:spcPct val="20000"/>
              </a:spcBef>
              <a:buSzPct val="80000"/>
            </a:pPr>
            <a:r>
              <a:rPr lang="en-US" smtClean="0"/>
              <a:t>Click to edit Master text styles</a:t>
            </a:r>
          </a:p>
          <a:p>
            <a:pPr marL="403050" lvl="1" indent="-403050" algn="l" defTabSz="913966" rtl="0" eaLnBrk="1" latinLnBrk="0" hangingPunct="1">
              <a:lnSpc>
                <a:spcPct val="90000"/>
              </a:lnSpc>
              <a:spcBef>
                <a:spcPct val="20000"/>
              </a:spcBef>
              <a:buSzPct val="80000"/>
            </a:pPr>
            <a:r>
              <a:rPr lang="en-US" smtClean="0"/>
              <a:t>Second level</a:t>
            </a:r>
          </a:p>
          <a:p>
            <a:pPr marL="403050" lvl="2" indent="-403050" algn="l" defTabSz="913966" rtl="0" eaLnBrk="1" latinLnBrk="0" hangingPunct="1">
              <a:lnSpc>
                <a:spcPct val="90000"/>
              </a:lnSpc>
              <a:spcBef>
                <a:spcPct val="20000"/>
              </a:spcBef>
              <a:buSzPct val="80000"/>
            </a:pPr>
            <a:r>
              <a:rPr lang="en-US" smtClean="0"/>
              <a:t>Third level</a:t>
            </a:r>
          </a:p>
          <a:p>
            <a:pPr marL="403050" lvl="3" indent="-403050" algn="l" defTabSz="913966" rtl="0" eaLnBrk="1" latinLnBrk="0" hangingPunct="1">
              <a:lnSpc>
                <a:spcPct val="90000"/>
              </a:lnSpc>
              <a:spcBef>
                <a:spcPct val="20000"/>
              </a:spcBef>
              <a:buSzPct val="80000"/>
            </a:pPr>
            <a:r>
              <a:rPr lang="en-US" smtClean="0"/>
              <a:t>Fourth level</a:t>
            </a:r>
          </a:p>
          <a:p>
            <a:pPr marL="403050" lvl="4" indent="-403050" algn="l" defTabSz="913966"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3" y="6372551"/>
            <a:ext cx="1681921" cy="195501"/>
          </a:xfrm>
          <a:prstGeom prst="rect">
            <a:avLst/>
          </a:prstGeom>
        </p:spPr>
      </p:pic>
    </p:spTree>
    <p:extLst>
      <p:ext uri="{BB962C8B-B14F-4D97-AF65-F5344CB8AC3E}">
        <p14:creationId xmlns:p14="http://schemas.microsoft.com/office/powerpoint/2010/main" val="2340642163"/>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0"/>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3" y="6372551"/>
            <a:ext cx="1681921" cy="195501"/>
          </a:xfrm>
          <a:prstGeom prst="rect">
            <a:avLst/>
          </a:prstGeom>
        </p:spPr>
      </p:pic>
    </p:spTree>
    <p:extLst>
      <p:ext uri="{BB962C8B-B14F-4D97-AF65-F5344CB8AC3E}">
        <p14:creationId xmlns:p14="http://schemas.microsoft.com/office/powerpoint/2010/main" val="4019664638"/>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0"/>
            <a:ext cx="11149013" cy="757131"/>
          </a:xfrm>
        </p:spPr>
        <p:txBody>
          <a:bodyPr/>
          <a:lstStyle>
            <a:lvl1pPr>
              <a:defRPr sz="55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3" y="6372551"/>
            <a:ext cx="1681921" cy="195501"/>
          </a:xfrm>
          <a:prstGeom prst="rect">
            <a:avLst/>
          </a:prstGeom>
        </p:spPr>
      </p:pic>
    </p:spTree>
    <p:extLst>
      <p:ext uri="{BB962C8B-B14F-4D97-AF65-F5344CB8AC3E}">
        <p14:creationId xmlns:p14="http://schemas.microsoft.com/office/powerpoint/2010/main" val="3263180154"/>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3" y="6372551"/>
            <a:ext cx="1681921" cy="195501"/>
          </a:xfrm>
          <a:prstGeom prst="rect">
            <a:avLst/>
          </a:prstGeom>
        </p:spPr>
      </p:pic>
    </p:spTree>
    <p:extLst>
      <p:ext uri="{BB962C8B-B14F-4D97-AF65-F5344CB8AC3E}">
        <p14:creationId xmlns:p14="http://schemas.microsoft.com/office/powerpoint/2010/main" val="598204321"/>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683" rIns="91364" bIns="45683" numCol="1" spcCol="0" rtlCol="0" anchor="ctr" anchorCtr="0" compatLnSpc="1">
            <a:prstTxWarp prst="textNoShape">
              <a:avLst/>
            </a:prstTxWarp>
          </a:bodyPr>
          <a:lstStyle/>
          <a:p>
            <a:pPr algn="ctr" defTabSz="913392"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966"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2"/>
            <a:ext cx="6945312" cy="1241879"/>
          </a:xfrm>
        </p:spPr>
        <p:txBody>
          <a:bodyPr lIns="182800" tIns="182800" anchor="ctr" anchorCtr="0"/>
          <a:lstStyle>
            <a:lvl1pPr marL="574425" indent="-571252">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966" rtl="0" eaLnBrk="1" latinLnBrk="0" hangingPunct="1">
              <a:lnSpc>
                <a:spcPct val="90000"/>
              </a:lnSpc>
              <a:spcBef>
                <a:spcPts val="0"/>
              </a:spcBef>
              <a:spcAft>
                <a:spcPts val="900"/>
              </a:spcAft>
              <a:buSzPct val="80000"/>
            </a:pPr>
            <a:r>
              <a:rPr lang="en-US" smtClean="0"/>
              <a:t>Click to edit Master text styles</a:t>
            </a:r>
          </a:p>
          <a:p>
            <a:pPr marL="3175" lvl="1" indent="0" algn="l" defTabSz="913966"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4"/>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70" tIns="41135" rIns="82270" bIns="41135" numCol="1" anchor="t" anchorCtr="0" compatLnSpc="1">
            <a:prstTxWarp prst="textNoShape">
              <a:avLst/>
            </a:prstTxWarp>
          </a:bodyPr>
          <a:lstStyle/>
          <a:p>
            <a:pPr defTabSz="1218458"/>
            <a:endParaRPr lang="en-US" sz="1600">
              <a:solidFill>
                <a:srgbClr val="292929"/>
              </a:solidFill>
            </a:endParaRPr>
          </a:p>
        </p:txBody>
      </p:sp>
    </p:spTree>
    <p:extLst>
      <p:ext uri="{BB962C8B-B14F-4D97-AF65-F5344CB8AC3E}">
        <p14:creationId xmlns:p14="http://schemas.microsoft.com/office/powerpoint/2010/main" val="157568087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3"/>
            <a:ext cx="4205289" cy="461665"/>
          </a:xfrm>
        </p:spPr>
        <p:txBody>
          <a:bodyPr>
            <a:noAutofit/>
          </a:bodyPr>
          <a:lstStyle>
            <a:lvl1pPr marL="0" indent="0" algn="l" defTabSz="913966"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83" indent="0" algn="ctr">
              <a:buNone/>
              <a:defRPr>
                <a:solidFill>
                  <a:schemeClr val="tx1">
                    <a:tint val="75000"/>
                  </a:schemeClr>
                </a:solidFill>
              </a:defRPr>
            </a:lvl2pPr>
            <a:lvl3pPr marL="913966" indent="0" algn="ctr">
              <a:buNone/>
              <a:defRPr>
                <a:solidFill>
                  <a:schemeClr val="tx1">
                    <a:tint val="75000"/>
                  </a:schemeClr>
                </a:solidFill>
              </a:defRPr>
            </a:lvl3pPr>
            <a:lvl4pPr marL="1370951" indent="0" algn="ctr">
              <a:buNone/>
              <a:defRPr>
                <a:solidFill>
                  <a:schemeClr val="tx1">
                    <a:tint val="75000"/>
                  </a:schemeClr>
                </a:solidFill>
              </a:defRPr>
            </a:lvl4pPr>
            <a:lvl5pPr marL="1827935" indent="0" algn="ctr">
              <a:buNone/>
              <a:defRPr>
                <a:solidFill>
                  <a:schemeClr val="tx1">
                    <a:tint val="75000"/>
                  </a:schemeClr>
                </a:solidFill>
              </a:defRPr>
            </a:lvl5pPr>
            <a:lvl6pPr marL="2284917" indent="0" algn="ctr">
              <a:buNone/>
              <a:defRPr>
                <a:solidFill>
                  <a:schemeClr val="tx1">
                    <a:tint val="75000"/>
                  </a:schemeClr>
                </a:solidFill>
              </a:defRPr>
            </a:lvl6pPr>
            <a:lvl7pPr marL="2741901" indent="0" algn="ctr">
              <a:buNone/>
              <a:defRPr>
                <a:solidFill>
                  <a:schemeClr val="tx1">
                    <a:tint val="75000"/>
                  </a:schemeClr>
                </a:solidFill>
              </a:defRPr>
            </a:lvl7pPr>
            <a:lvl8pPr marL="3198886" indent="0" algn="ctr">
              <a:buNone/>
              <a:defRPr>
                <a:solidFill>
                  <a:schemeClr val="tx1">
                    <a:tint val="75000"/>
                  </a:schemeClr>
                </a:solidFill>
              </a:defRPr>
            </a:lvl8pPr>
            <a:lvl9pPr marL="365586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4"/>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51"/>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966"/>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966"/>
              <a:endParaRPr lang="en-US" sz="1900">
                <a:solidFill>
                  <a:srgbClr val="292929"/>
                </a:solidFill>
              </a:endParaRPr>
            </a:p>
          </p:txBody>
        </p:sp>
      </p:grpSp>
    </p:spTree>
    <p:extLst>
      <p:ext uri="{BB962C8B-B14F-4D97-AF65-F5344CB8AC3E}">
        <p14:creationId xmlns:p14="http://schemas.microsoft.com/office/powerpoint/2010/main" val="705523969"/>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12" y="190500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4"/>
            <a:ext cx="2506560" cy="291353"/>
          </a:xfrm>
          <a:prstGeom prst="rect">
            <a:avLst/>
          </a:prstGeom>
        </p:spPr>
      </p:pic>
    </p:spTree>
    <p:extLst>
      <p:ext uri="{BB962C8B-B14F-4D97-AF65-F5344CB8AC3E}">
        <p14:creationId xmlns:p14="http://schemas.microsoft.com/office/powerpoint/2010/main" val="3807814883"/>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3"/>
            <a:ext cx="4205289" cy="461665"/>
          </a:xfrm>
        </p:spPr>
        <p:txBody>
          <a:bodyPr>
            <a:noAutofit/>
          </a:bodyPr>
          <a:lstStyle>
            <a:lvl1pPr marL="0" indent="0" algn="l" defTabSz="913966"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83" indent="0" algn="ctr">
              <a:buNone/>
              <a:defRPr>
                <a:solidFill>
                  <a:schemeClr val="tx1">
                    <a:tint val="75000"/>
                  </a:schemeClr>
                </a:solidFill>
              </a:defRPr>
            </a:lvl2pPr>
            <a:lvl3pPr marL="913966" indent="0" algn="ctr">
              <a:buNone/>
              <a:defRPr>
                <a:solidFill>
                  <a:schemeClr val="tx1">
                    <a:tint val="75000"/>
                  </a:schemeClr>
                </a:solidFill>
              </a:defRPr>
            </a:lvl3pPr>
            <a:lvl4pPr marL="1370951" indent="0" algn="ctr">
              <a:buNone/>
              <a:defRPr>
                <a:solidFill>
                  <a:schemeClr val="tx1">
                    <a:tint val="75000"/>
                  </a:schemeClr>
                </a:solidFill>
              </a:defRPr>
            </a:lvl4pPr>
            <a:lvl5pPr marL="1827935" indent="0" algn="ctr">
              <a:buNone/>
              <a:defRPr>
                <a:solidFill>
                  <a:schemeClr val="tx1">
                    <a:tint val="75000"/>
                  </a:schemeClr>
                </a:solidFill>
              </a:defRPr>
            </a:lvl5pPr>
            <a:lvl6pPr marL="2284917" indent="0" algn="ctr">
              <a:buNone/>
              <a:defRPr>
                <a:solidFill>
                  <a:schemeClr val="tx1">
                    <a:tint val="75000"/>
                  </a:schemeClr>
                </a:solidFill>
              </a:defRPr>
            </a:lvl6pPr>
            <a:lvl7pPr marL="2741901" indent="0" algn="ctr">
              <a:buNone/>
              <a:defRPr>
                <a:solidFill>
                  <a:schemeClr val="tx1">
                    <a:tint val="75000"/>
                  </a:schemeClr>
                </a:solidFill>
              </a:defRPr>
            </a:lvl7pPr>
            <a:lvl8pPr marL="3198886" indent="0" algn="ctr">
              <a:buNone/>
              <a:defRPr>
                <a:solidFill>
                  <a:schemeClr val="tx1">
                    <a:tint val="75000"/>
                  </a:schemeClr>
                </a:solidFill>
              </a:defRPr>
            </a:lvl8pPr>
            <a:lvl9pPr marL="365586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4"/>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8" y="2008097"/>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3" rIns="91401" bIns="45703" numCol="1" anchor="t" anchorCtr="0" compatLnSpc="1">
            <a:prstTxWarp prst="textNoShape">
              <a:avLst/>
            </a:prstTxWarp>
          </a:bodyPr>
          <a:lstStyle/>
          <a:p>
            <a:pPr defTabSz="913966"/>
            <a:endParaRPr lang="en-US" sz="1900">
              <a:solidFill>
                <a:srgbClr val="292929"/>
              </a:solidFill>
            </a:endParaRPr>
          </a:p>
        </p:txBody>
      </p:sp>
    </p:spTree>
    <p:extLst>
      <p:ext uri="{BB962C8B-B14F-4D97-AF65-F5344CB8AC3E}">
        <p14:creationId xmlns:p14="http://schemas.microsoft.com/office/powerpoint/2010/main" val="3840228596"/>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3"/>
            <a:ext cx="4205289" cy="461665"/>
          </a:xfrm>
        </p:spPr>
        <p:txBody>
          <a:bodyPr>
            <a:noAutofit/>
          </a:bodyPr>
          <a:lstStyle>
            <a:lvl1pPr marL="0" indent="0" algn="l" defTabSz="913966"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83" indent="0" algn="ctr">
              <a:buNone/>
              <a:defRPr>
                <a:solidFill>
                  <a:schemeClr val="tx1">
                    <a:tint val="75000"/>
                  </a:schemeClr>
                </a:solidFill>
              </a:defRPr>
            </a:lvl2pPr>
            <a:lvl3pPr marL="913966" indent="0" algn="ctr">
              <a:buNone/>
              <a:defRPr>
                <a:solidFill>
                  <a:schemeClr val="tx1">
                    <a:tint val="75000"/>
                  </a:schemeClr>
                </a:solidFill>
              </a:defRPr>
            </a:lvl3pPr>
            <a:lvl4pPr marL="1370951" indent="0" algn="ctr">
              <a:buNone/>
              <a:defRPr>
                <a:solidFill>
                  <a:schemeClr val="tx1">
                    <a:tint val="75000"/>
                  </a:schemeClr>
                </a:solidFill>
              </a:defRPr>
            </a:lvl4pPr>
            <a:lvl5pPr marL="1827935" indent="0" algn="ctr">
              <a:buNone/>
              <a:defRPr>
                <a:solidFill>
                  <a:schemeClr val="tx1">
                    <a:tint val="75000"/>
                  </a:schemeClr>
                </a:solidFill>
              </a:defRPr>
            </a:lvl5pPr>
            <a:lvl6pPr marL="2284917" indent="0" algn="ctr">
              <a:buNone/>
              <a:defRPr>
                <a:solidFill>
                  <a:schemeClr val="tx1">
                    <a:tint val="75000"/>
                  </a:schemeClr>
                </a:solidFill>
              </a:defRPr>
            </a:lvl6pPr>
            <a:lvl7pPr marL="2741901" indent="0" algn="ctr">
              <a:buNone/>
              <a:defRPr>
                <a:solidFill>
                  <a:schemeClr val="tx1">
                    <a:tint val="75000"/>
                  </a:schemeClr>
                </a:solidFill>
              </a:defRPr>
            </a:lvl7pPr>
            <a:lvl8pPr marL="3198886" indent="0" algn="ctr">
              <a:buNone/>
              <a:defRPr>
                <a:solidFill>
                  <a:schemeClr val="tx1">
                    <a:tint val="75000"/>
                  </a:schemeClr>
                </a:solidFill>
              </a:defRPr>
            </a:lvl8pPr>
            <a:lvl9pPr marL="365586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4"/>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5"/>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3966"/>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3966"/>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3966"/>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3966"/>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3966"/>
              <a:endParaRPr lang="en-US" sz="1600">
                <a:solidFill>
                  <a:srgbClr val="292929"/>
                </a:solidFill>
              </a:endParaRPr>
            </a:p>
          </p:txBody>
        </p:sp>
      </p:grpSp>
    </p:spTree>
    <p:extLst>
      <p:ext uri="{BB962C8B-B14F-4D97-AF65-F5344CB8AC3E}">
        <p14:creationId xmlns:p14="http://schemas.microsoft.com/office/powerpoint/2010/main" val="619748849"/>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3"/>
            <a:ext cx="4205289" cy="461665"/>
          </a:xfrm>
        </p:spPr>
        <p:txBody>
          <a:bodyPr>
            <a:noAutofit/>
          </a:bodyPr>
          <a:lstStyle>
            <a:lvl1pPr marL="0" indent="0" algn="l" defTabSz="913966"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83" indent="0" algn="ctr">
              <a:buNone/>
              <a:defRPr>
                <a:solidFill>
                  <a:schemeClr val="tx1">
                    <a:tint val="75000"/>
                  </a:schemeClr>
                </a:solidFill>
              </a:defRPr>
            </a:lvl2pPr>
            <a:lvl3pPr marL="913966" indent="0" algn="ctr">
              <a:buNone/>
              <a:defRPr>
                <a:solidFill>
                  <a:schemeClr val="tx1">
                    <a:tint val="75000"/>
                  </a:schemeClr>
                </a:solidFill>
              </a:defRPr>
            </a:lvl3pPr>
            <a:lvl4pPr marL="1370951" indent="0" algn="ctr">
              <a:buNone/>
              <a:defRPr>
                <a:solidFill>
                  <a:schemeClr val="tx1">
                    <a:tint val="75000"/>
                  </a:schemeClr>
                </a:solidFill>
              </a:defRPr>
            </a:lvl4pPr>
            <a:lvl5pPr marL="1827935" indent="0" algn="ctr">
              <a:buNone/>
              <a:defRPr>
                <a:solidFill>
                  <a:schemeClr val="tx1">
                    <a:tint val="75000"/>
                  </a:schemeClr>
                </a:solidFill>
              </a:defRPr>
            </a:lvl5pPr>
            <a:lvl6pPr marL="2284917" indent="0" algn="ctr">
              <a:buNone/>
              <a:defRPr>
                <a:solidFill>
                  <a:schemeClr val="tx1">
                    <a:tint val="75000"/>
                  </a:schemeClr>
                </a:solidFill>
              </a:defRPr>
            </a:lvl6pPr>
            <a:lvl7pPr marL="2741901" indent="0" algn="ctr">
              <a:buNone/>
              <a:defRPr>
                <a:solidFill>
                  <a:schemeClr val="tx1">
                    <a:tint val="75000"/>
                  </a:schemeClr>
                </a:solidFill>
              </a:defRPr>
            </a:lvl7pPr>
            <a:lvl8pPr marL="3198886" indent="0" algn="ctr">
              <a:buNone/>
              <a:defRPr>
                <a:solidFill>
                  <a:schemeClr val="tx1">
                    <a:tint val="75000"/>
                  </a:schemeClr>
                </a:solidFill>
              </a:defRPr>
            </a:lvl8pPr>
            <a:lvl9pPr marL="365586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4"/>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4"/>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0" tIns="41135" rIns="82270" bIns="41135" numCol="1" anchor="t" anchorCtr="0" compatLnSpc="1">
            <a:prstTxWarp prst="textNoShape">
              <a:avLst/>
            </a:prstTxWarp>
          </a:bodyPr>
          <a:lstStyle/>
          <a:p>
            <a:pPr defTabSz="913966"/>
            <a:endParaRPr lang="en-US" sz="1600">
              <a:solidFill>
                <a:srgbClr val="292929"/>
              </a:solidFill>
            </a:endParaRPr>
          </a:p>
        </p:txBody>
      </p:sp>
    </p:spTree>
    <p:extLst>
      <p:ext uri="{BB962C8B-B14F-4D97-AF65-F5344CB8AC3E}">
        <p14:creationId xmlns:p14="http://schemas.microsoft.com/office/powerpoint/2010/main" val="2266418955"/>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3"/>
            <a:ext cx="4205289" cy="461665"/>
          </a:xfrm>
        </p:spPr>
        <p:txBody>
          <a:bodyPr>
            <a:noAutofit/>
          </a:bodyPr>
          <a:lstStyle>
            <a:lvl1pPr marL="0" indent="0" algn="l" defTabSz="913966"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83" indent="0" algn="ctr">
              <a:buNone/>
              <a:defRPr>
                <a:solidFill>
                  <a:schemeClr val="tx1">
                    <a:tint val="75000"/>
                  </a:schemeClr>
                </a:solidFill>
              </a:defRPr>
            </a:lvl2pPr>
            <a:lvl3pPr marL="913966" indent="0" algn="ctr">
              <a:buNone/>
              <a:defRPr>
                <a:solidFill>
                  <a:schemeClr val="tx1">
                    <a:tint val="75000"/>
                  </a:schemeClr>
                </a:solidFill>
              </a:defRPr>
            </a:lvl3pPr>
            <a:lvl4pPr marL="1370951" indent="0" algn="ctr">
              <a:buNone/>
              <a:defRPr>
                <a:solidFill>
                  <a:schemeClr val="tx1">
                    <a:tint val="75000"/>
                  </a:schemeClr>
                </a:solidFill>
              </a:defRPr>
            </a:lvl4pPr>
            <a:lvl5pPr marL="1827935" indent="0" algn="ctr">
              <a:buNone/>
              <a:defRPr>
                <a:solidFill>
                  <a:schemeClr val="tx1">
                    <a:tint val="75000"/>
                  </a:schemeClr>
                </a:solidFill>
              </a:defRPr>
            </a:lvl5pPr>
            <a:lvl6pPr marL="2284917" indent="0" algn="ctr">
              <a:buNone/>
              <a:defRPr>
                <a:solidFill>
                  <a:schemeClr val="tx1">
                    <a:tint val="75000"/>
                  </a:schemeClr>
                </a:solidFill>
              </a:defRPr>
            </a:lvl6pPr>
            <a:lvl7pPr marL="2741901" indent="0" algn="ctr">
              <a:buNone/>
              <a:defRPr>
                <a:solidFill>
                  <a:schemeClr val="tx1">
                    <a:tint val="75000"/>
                  </a:schemeClr>
                </a:solidFill>
              </a:defRPr>
            </a:lvl7pPr>
            <a:lvl8pPr marL="3198886" indent="0" algn="ctr">
              <a:buNone/>
              <a:defRPr>
                <a:solidFill>
                  <a:schemeClr val="tx1">
                    <a:tint val="75000"/>
                  </a:schemeClr>
                </a:solidFill>
              </a:defRPr>
            </a:lvl8pPr>
            <a:lvl9pPr marL="365586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4"/>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3" y="1905004"/>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6"/>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6"/>
              <a:endParaRPr lang="en-US" sz="1900">
                <a:solidFill>
                  <a:srgbClr val="292929"/>
                </a:solidFill>
              </a:endParaRPr>
            </a:p>
          </p:txBody>
        </p:sp>
      </p:grpSp>
    </p:spTree>
    <p:extLst>
      <p:ext uri="{BB962C8B-B14F-4D97-AF65-F5344CB8AC3E}">
        <p14:creationId xmlns:p14="http://schemas.microsoft.com/office/powerpoint/2010/main" val="474750317"/>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12" y="3467681"/>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3"/>
            <a:ext cx="2506560" cy="291353"/>
          </a:xfrm>
          <a:prstGeom prst="rect">
            <a:avLst/>
          </a:prstGeom>
        </p:spPr>
      </p:pic>
    </p:spTree>
    <p:extLst>
      <p:ext uri="{BB962C8B-B14F-4D97-AF65-F5344CB8AC3E}">
        <p14:creationId xmlns:p14="http://schemas.microsoft.com/office/powerpoint/2010/main" val="2943794332"/>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9" y="3140275"/>
            <a:ext cx="3546476" cy="577452"/>
          </a:xfrm>
          <a:prstGeom prst="rect">
            <a:avLst/>
          </a:prstGeom>
          <a:noFill/>
          <a:ln>
            <a:noFill/>
          </a:ln>
        </p:spPr>
      </p:pic>
      <p:sp>
        <p:nvSpPr>
          <p:cNvPr id="3" name="Text Box 3"/>
          <p:cNvSpPr txBox="1">
            <a:spLocks noChangeArrowheads="1"/>
          </p:cNvSpPr>
          <p:nvPr userDrawn="1"/>
        </p:nvSpPr>
        <p:spPr bwMode="blackWhite">
          <a:xfrm>
            <a:off x="507872" y="6083574"/>
            <a:ext cx="11173090" cy="415484"/>
          </a:xfrm>
          <a:prstGeom prst="rect">
            <a:avLst/>
          </a:prstGeom>
          <a:noFill/>
          <a:ln w="12700">
            <a:noFill/>
            <a:miter lim="800000"/>
            <a:headEnd type="none" w="sm" len="sm"/>
            <a:tailEnd type="none" w="sm" len="sm"/>
          </a:ln>
          <a:effectLst/>
        </p:spPr>
        <p:txBody>
          <a:bodyPr vert="horz" wrap="square" lIns="91385" tIns="45695" rIns="91385" bIns="45695" numCol="1" anchor="t" anchorCtr="0" compatLnSpc="1">
            <a:prstTxWarp prst="textNoShape">
              <a:avLst/>
            </a:prstTxWarp>
            <a:spAutoFit/>
          </a:bodyPr>
          <a:lstStyle/>
          <a:p>
            <a:pPr algn="ctr" defTabSz="913703" eaLnBrk="0" hangingPunct="0"/>
            <a:r>
              <a:rPr lang="en-US" sz="700">
                <a:solidFill>
                  <a:srgbClr val="FFFFFF">
                    <a:alpha val="99000"/>
                  </a:srgbClr>
                </a:solidFill>
                <a:cs typeface="Arial" charset="0"/>
              </a:rPr>
              <a:t>© </a:t>
            </a:r>
            <a:r>
              <a:rPr lang="en-US" sz="700" smtClean="0">
                <a:solidFill>
                  <a:srgbClr val="FFFFFF">
                    <a:alpha val="99000"/>
                  </a:srgbClr>
                </a:solidFill>
                <a:cs typeface="Arial" charset="0"/>
              </a:rPr>
              <a:t>2011 Microsoft </a:t>
            </a:r>
            <a:r>
              <a:rPr lang="en-US" sz="70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703" eaLnBrk="0" hangingPunct="0"/>
            <a:r>
              <a:rPr lang="en-US" sz="70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smtClean="0">
                <a:solidFill>
                  <a:srgbClr val="FFFFFF">
                    <a:alpha val="99000"/>
                  </a:srgbClr>
                </a:solidFill>
                <a:cs typeface="Arial" charset="0"/>
              </a:rPr>
              <a:t>MICROSOFT </a:t>
            </a:r>
            <a:r>
              <a:rPr lang="en-US" sz="70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862573669"/>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5"/>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966"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1"/>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3966"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5"/>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8" y="228604"/>
            <a:ext cx="2497827" cy="290339"/>
          </a:xfrm>
          <a:prstGeom prst="rect">
            <a:avLst/>
          </a:prstGeom>
        </p:spPr>
      </p:pic>
    </p:spTree>
    <p:extLst>
      <p:ext uri="{BB962C8B-B14F-4D97-AF65-F5344CB8AC3E}">
        <p14:creationId xmlns:p14="http://schemas.microsoft.com/office/powerpoint/2010/main" val="3797566134"/>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7" y="1447799"/>
            <a:ext cx="11149013" cy="2000548"/>
          </a:xfrm>
        </p:spPr>
        <p:txBody>
          <a:bodyPr/>
          <a:lstStyle>
            <a:lvl1pPr marL="460174" indent="-460174">
              <a:buClr>
                <a:srgbClr val="FFFFFF"/>
              </a:buClr>
              <a:buSzPct val="70000"/>
              <a:buFontTx/>
              <a:buBlip>
                <a:blip r:embed="rId2"/>
              </a:buBlip>
              <a:defRPr>
                <a:gradFill>
                  <a:gsLst>
                    <a:gs pos="0">
                      <a:srgbClr val="FFFFFF"/>
                    </a:gs>
                    <a:gs pos="86000">
                      <a:srgbClr val="FFFFFF"/>
                    </a:gs>
                  </a:gsLst>
                  <a:lin ang="5400000" scaled="0"/>
                </a:gradFill>
              </a:defRPr>
            </a:lvl1pPr>
            <a:lvl2pPr marL="855292" indent="-395117">
              <a:buClr>
                <a:srgbClr val="FFFFFF"/>
              </a:buClr>
              <a:buSzPct val="70000"/>
              <a:buFontTx/>
              <a:buBlip>
                <a:blip r:embed="rId2"/>
              </a:buBlip>
              <a:defRPr>
                <a:gradFill>
                  <a:gsLst>
                    <a:gs pos="0">
                      <a:srgbClr val="FFFFFF"/>
                    </a:gs>
                    <a:gs pos="86000">
                      <a:srgbClr val="FFFFFF"/>
                    </a:gs>
                  </a:gsLst>
                  <a:lin ang="5400000" scaled="0"/>
                </a:gradFill>
              </a:defRPr>
            </a:lvl2pPr>
            <a:lvl3pPr marL="1258344" indent="-403050">
              <a:buClr>
                <a:srgbClr val="FFFFFF"/>
              </a:buClr>
              <a:buSzPct val="70000"/>
              <a:buFontTx/>
              <a:buBlip>
                <a:blip r:embed="rId2"/>
              </a:buBlip>
              <a:defRPr>
                <a:gradFill>
                  <a:gsLst>
                    <a:gs pos="0">
                      <a:srgbClr val="FFFFFF"/>
                    </a:gs>
                    <a:gs pos="86000">
                      <a:srgbClr val="FFFFFF"/>
                    </a:gs>
                  </a:gsLst>
                  <a:lin ang="5400000" scaled="0"/>
                </a:gradFill>
              </a:defRPr>
            </a:lvl3pPr>
            <a:lvl4pPr marL="1604267" indent="-345925">
              <a:buClr>
                <a:srgbClr val="FFFFFF"/>
              </a:buClr>
              <a:buSzPct val="70000"/>
              <a:buFontTx/>
              <a:buBlip>
                <a:blip r:embed="rId2"/>
              </a:buBlip>
              <a:defRPr>
                <a:gradFill>
                  <a:gsLst>
                    <a:gs pos="0">
                      <a:srgbClr val="FFFFFF"/>
                    </a:gs>
                    <a:gs pos="86000">
                      <a:srgbClr val="FFFFFF"/>
                    </a:gs>
                  </a:gsLst>
                  <a:lin ang="5400000" scaled="0"/>
                </a:gradFill>
              </a:defRPr>
            </a:lvl4pPr>
            <a:lvl5pPr marL="1940672" indent="-33640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96761731"/>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7" y="1447799"/>
            <a:ext cx="11149013" cy="2000548"/>
          </a:xfrm>
        </p:spPr>
        <p:txBody>
          <a:bodyPr/>
          <a:lstStyle>
            <a:lvl1pPr marL="460174" indent="-460174">
              <a:buClr>
                <a:srgbClr val="FFFFFF"/>
              </a:buClr>
              <a:buSzPct val="70000"/>
              <a:buFontTx/>
              <a:buBlip>
                <a:blip r:embed="rId2"/>
              </a:buBlip>
              <a:defRPr>
                <a:gradFill>
                  <a:gsLst>
                    <a:gs pos="0">
                      <a:srgbClr val="FFFFFF"/>
                    </a:gs>
                    <a:gs pos="86000">
                      <a:srgbClr val="FFFFFF"/>
                    </a:gs>
                  </a:gsLst>
                  <a:lin ang="5400000" scaled="0"/>
                </a:gradFill>
              </a:defRPr>
            </a:lvl1pPr>
            <a:lvl2pPr marL="855292" indent="-395117">
              <a:buClr>
                <a:srgbClr val="FFFFFF"/>
              </a:buClr>
              <a:buSzPct val="70000"/>
              <a:buFontTx/>
              <a:buBlip>
                <a:blip r:embed="rId2"/>
              </a:buBlip>
              <a:defRPr>
                <a:gradFill>
                  <a:gsLst>
                    <a:gs pos="0">
                      <a:srgbClr val="FFFFFF"/>
                    </a:gs>
                    <a:gs pos="86000">
                      <a:srgbClr val="FFFFFF"/>
                    </a:gs>
                  </a:gsLst>
                  <a:lin ang="5400000" scaled="0"/>
                </a:gradFill>
              </a:defRPr>
            </a:lvl2pPr>
            <a:lvl3pPr marL="1258344" indent="-403050">
              <a:buClr>
                <a:srgbClr val="FFFFFF"/>
              </a:buClr>
              <a:buSzPct val="70000"/>
              <a:buFontTx/>
              <a:buBlip>
                <a:blip r:embed="rId2"/>
              </a:buBlip>
              <a:defRPr>
                <a:gradFill>
                  <a:gsLst>
                    <a:gs pos="0">
                      <a:srgbClr val="FFFFFF"/>
                    </a:gs>
                    <a:gs pos="86000">
                      <a:srgbClr val="FFFFFF"/>
                    </a:gs>
                  </a:gsLst>
                  <a:lin ang="5400000" scaled="0"/>
                </a:gradFill>
              </a:defRPr>
            </a:lvl3pPr>
            <a:lvl4pPr marL="1604267" indent="-345925">
              <a:buClr>
                <a:srgbClr val="FFFFFF"/>
              </a:buClr>
              <a:buSzPct val="70000"/>
              <a:buFontTx/>
              <a:buBlip>
                <a:blip r:embed="rId2"/>
              </a:buBlip>
              <a:defRPr>
                <a:gradFill>
                  <a:gsLst>
                    <a:gs pos="0">
                      <a:srgbClr val="FFFFFF"/>
                    </a:gs>
                    <a:gs pos="86000">
                      <a:srgbClr val="FFFFFF"/>
                    </a:gs>
                  </a:gsLst>
                  <a:lin ang="5400000" scaled="0"/>
                </a:gradFill>
              </a:defRPr>
            </a:lvl4pPr>
            <a:lvl5pPr marL="1940672" indent="-33640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28" tIns="76162" rIns="152328" bIns="76162"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660760528"/>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23" y="2824390"/>
            <a:ext cx="11155679" cy="1025921"/>
          </a:xfrm>
        </p:spPr>
        <p:txBody>
          <a:bodyPr anchor="b" anchorCtr="0">
            <a:spAutoFit/>
          </a:bodyPr>
          <a:lstStyle>
            <a:lvl1pPr>
              <a:lnSpc>
                <a:spcPct val="10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4" y="4297686"/>
            <a:ext cx="5454333" cy="1278983"/>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095" indent="0">
              <a:buFont typeface="Arial" pitchFamily="34" charset="0"/>
              <a:buNone/>
              <a:defRPr/>
            </a:lvl2pPr>
            <a:lvl3pPr marL="855150" indent="0">
              <a:buFont typeface="Arial" pitchFamily="34" charset="0"/>
              <a:buNone/>
              <a:defRPr/>
            </a:lvl3pPr>
            <a:lvl4pPr marL="1258134" indent="0">
              <a:buFont typeface="Arial" pitchFamily="34" charset="0"/>
              <a:buNone/>
              <a:defRPr/>
            </a:lvl4pPr>
            <a:lvl5pPr marL="1603995"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8" y="228605"/>
            <a:ext cx="2497827" cy="290339"/>
          </a:xfrm>
          <a:prstGeom prst="rect">
            <a:avLst/>
          </a:prstGeom>
        </p:spPr>
      </p:pic>
    </p:spTree>
    <p:extLst>
      <p:ext uri="{BB962C8B-B14F-4D97-AF65-F5344CB8AC3E}">
        <p14:creationId xmlns:p14="http://schemas.microsoft.com/office/powerpoint/2010/main" val="2131481589"/>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9" y="3140275"/>
            <a:ext cx="3546476" cy="577452"/>
          </a:xfrm>
          <a:prstGeom prst="rect">
            <a:avLst/>
          </a:prstGeom>
          <a:noFill/>
          <a:ln>
            <a:noFill/>
          </a:ln>
        </p:spPr>
      </p:pic>
      <p:sp>
        <p:nvSpPr>
          <p:cNvPr id="3" name="Text Box 3"/>
          <p:cNvSpPr txBox="1">
            <a:spLocks noChangeArrowheads="1"/>
          </p:cNvSpPr>
          <p:nvPr userDrawn="1"/>
        </p:nvSpPr>
        <p:spPr bwMode="blackWhite">
          <a:xfrm>
            <a:off x="507872" y="6083575"/>
            <a:ext cx="11173090" cy="415484"/>
          </a:xfrm>
          <a:prstGeom prst="rect">
            <a:avLst/>
          </a:prstGeom>
          <a:noFill/>
          <a:ln w="12700">
            <a:noFill/>
            <a:miter lim="800000"/>
            <a:headEnd type="none" w="sm" len="sm"/>
            <a:tailEnd type="none" w="sm" len="sm"/>
          </a:ln>
          <a:effectLst/>
        </p:spPr>
        <p:txBody>
          <a:bodyPr vert="horz" wrap="square" lIns="91381" tIns="45693" rIns="91381" bIns="45693" numCol="1" anchor="t" anchorCtr="0" compatLnSpc="1">
            <a:prstTxWarp prst="textNoShape">
              <a:avLst/>
            </a:prstTxWarp>
            <a:spAutoFit/>
          </a:bodyPr>
          <a:lstStyle/>
          <a:p>
            <a:pPr algn="ctr" defTabSz="913664"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3664"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1254976300"/>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578" y="2834645"/>
            <a:ext cx="11155679"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81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297686"/>
            <a:ext cx="7513637" cy="448127"/>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381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61"/>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8" y="228605"/>
            <a:ext cx="2497827" cy="290339"/>
          </a:xfrm>
          <a:prstGeom prst="rect">
            <a:avLst/>
          </a:prstGeom>
        </p:spPr>
      </p:pic>
    </p:spTree>
    <p:extLst>
      <p:ext uri="{BB962C8B-B14F-4D97-AF65-F5344CB8AC3E}">
        <p14:creationId xmlns:p14="http://schemas.microsoft.com/office/powerpoint/2010/main" val="1432545167"/>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578" y="1920245"/>
            <a:ext cx="11155679" cy="2708435"/>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8"/>
            <a:ext cx="2506560" cy="291353"/>
          </a:xfrm>
          <a:prstGeom prst="rect">
            <a:avLst/>
          </a:prstGeom>
        </p:spPr>
      </p:pic>
    </p:spTree>
    <p:extLst>
      <p:ext uri="{BB962C8B-B14F-4D97-AF65-F5344CB8AC3E}">
        <p14:creationId xmlns:p14="http://schemas.microsoft.com/office/powerpoint/2010/main" val="740883036"/>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48" tIns="45673" rIns="91348" bIns="45673" numCol="1" spcCol="0" rtlCol="0" anchor="ctr" anchorCtr="0" compatLnSpc="1">
            <a:prstTxWarp prst="textNoShape">
              <a:avLst/>
            </a:prstTxWarp>
          </a:bodyPr>
          <a:lstStyle/>
          <a:p>
            <a:pPr algn="ctr" defTabSz="913239"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814"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7"/>
            <a:ext cx="6945312" cy="1241879"/>
          </a:xfrm>
        </p:spPr>
        <p:txBody>
          <a:bodyPr lIns="182768" tIns="182768" anchor="ctr" anchorCtr="0"/>
          <a:lstStyle>
            <a:lvl1pPr marL="574329" indent="-57115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867" indent="-342696">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814" rtl="0" eaLnBrk="1" latinLnBrk="0" hangingPunct="1">
              <a:lnSpc>
                <a:spcPct val="90000"/>
              </a:lnSpc>
              <a:spcBef>
                <a:spcPts val="0"/>
              </a:spcBef>
              <a:spcAft>
                <a:spcPts val="900"/>
              </a:spcAft>
              <a:buSzPct val="80000"/>
            </a:pPr>
            <a:r>
              <a:rPr lang="en-US" smtClean="0"/>
              <a:t>Click to edit Master text styles</a:t>
            </a:r>
          </a:p>
          <a:p>
            <a:pPr marL="3175" lvl="1" indent="0" algn="l" defTabSz="913814"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4"/>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54" tIns="41127" rIns="82254" bIns="41127" numCol="1" anchor="t" anchorCtr="0" compatLnSpc="1">
            <a:prstTxWarp prst="textNoShape">
              <a:avLst/>
            </a:prstTxWarp>
          </a:bodyPr>
          <a:lstStyle/>
          <a:p>
            <a:pPr defTabSz="1218255"/>
            <a:endParaRPr lang="en-US" sz="1600">
              <a:solidFill>
                <a:srgbClr val="292929"/>
              </a:solidFill>
            </a:endParaRPr>
          </a:p>
        </p:txBody>
      </p:sp>
    </p:spTree>
    <p:extLst>
      <p:ext uri="{BB962C8B-B14F-4D97-AF65-F5344CB8AC3E}">
        <p14:creationId xmlns:p14="http://schemas.microsoft.com/office/powerpoint/2010/main" val="39370425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sp>
        <p:nvSpPr>
          <p:cNvPr id="4" name="Content Placeholder 3"/>
          <p:cNvSpPr>
            <a:spLocks noGrp="1"/>
          </p:cNvSpPr>
          <p:nvPr>
            <p:ph sz="quarter" idx="10"/>
          </p:nvPr>
        </p:nvSpPr>
        <p:spPr>
          <a:xfrm>
            <a:off x="519123" y="1463681"/>
            <a:ext cx="11155679" cy="961803"/>
          </a:xfrm>
        </p:spPr>
        <p:txBody>
          <a:bodyPr>
            <a:spAutoFit/>
          </a:bodyPr>
          <a:lstStyle>
            <a:lvl1pPr marL="0" indent="0">
              <a:buFontTx/>
              <a:buNone/>
              <a:defRPr sz="4000" spc="-100" baseline="0">
                <a:latin typeface="Segoe UI Light" pitchFamily="34" charset="0"/>
              </a:defRPr>
            </a:lvl1pPr>
            <a:lvl2pPr marL="3175" indent="0">
              <a:buFontTx/>
              <a:buNone/>
              <a:defRPr sz="2000" spc="-51" baseline="0"/>
            </a:lvl2pPr>
          </a:lstStyle>
          <a:p>
            <a:pPr lvl="0"/>
            <a:r>
              <a:rPr lang="en-US" dirty="0" smtClean="0"/>
              <a:t>Click to edit Master text styles</a:t>
            </a:r>
          </a:p>
          <a:p>
            <a:pPr lvl="1"/>
            <a:r>
              <a:rPr lang="en-US" dirty="0" smtClean="0"/>
              <a:t>Second level</a:t>
            </a:r>
            <a:endParaRPr lang="en-US" dirty="0"/>
          </a:p>
        </p:txBody>
      </p:sp>
    </p:spTree>
    <p:extLst>
      <p:ext uri="{BB962C8B-B14F-4D97-AF65-F5344CB8AC3E}">
        <p14:creationId xmlns:p14="http://schemas.microsoft.com/office/powerpoint/2010/main" val="443304661"/>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lgn="l" defTabSz="913814"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123" y="1463683"/>
            <a:ext cx="11155679" cy="2045004"/>
          </a:xfrm>
        </p:spPr>
        <p:txBody>
          <a:bodyPr>
            <a:spAutoFit/>
          </a:bodyPr>
          <a:lstStyle>
            <a:lvl1pPr marL="0" indent="0">
              <a:buFontTx/>
              <a:buNone/>
              <a:defRPr/>
            </a:lvl1pPr>
            <a:lvl2pPr marL="460095" indent="0">
              <a:buFontTx/>
              <a:buNone/>
              <a:defRPr/>
            </a:lvl2pPr>
            <a:lvl3pPr marL="913851" indent="0">
              <a:buFontTx/>
              <a:buNone/>
              <a:defRPr/>
            </a:lvl3pPr>
            <a:lvl4pPr marL="1369190" indent="0">
              <a:buFontTx/>
              <a:buNone/>
              <a:defRPr/>
            </a:lvl4pPr>
            <a:lvl5pPr marL="1835637"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4032032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spTree>
    <p:extLst>
      <p:ext uri="{BB962C8B-B14F-4D97-AF65-F5344CB8AC3E}">
        <p14:creationId xmlns:p14="http://schemas.microsoft.com/office/powerpoint/2010/main" val="3169061535"/>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9149124"/>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297381"/>
          </a:xfrm>
        </p:spPr>
        <p:txBody>
          <a:bodyPr/>
          <a:lstStyle>
            <a:lvl1pPr marL="341109" indent="-341109">
              <a:lnSpc>
                <a:spcPct val="90000"/>
              </a:lnSpc>
              <a:buSzPct val="80000"/>
              <a:buFont typeface="Arial" pitchFamily="34" charset="0"/>
              <a:buChar char="•"/>
              <a:defRPr sz="3200"/>
            </a:lvl1pPr>
            <a:lvl2pPr marL="626686" indent="-285578">
              <a:lnSpc>
                <a:spcPct val="90000"/>
              </a:lnSpc>
              <a:buSzPct val="80000"/>
              <a:buFont typeface="Arial" pitchFamily="34" charset="0"/>
              <a:buChar char="•"/>
              <a:defRPr sz="2800"/>
            </a:lvl2pPr>
            <a:lvl3pPr marL="913851" indent="-287166">
              <a:lnSpc>
                <a:spcPct val="90000"/>
              </a:lnSpc>
              <a:buSzPct val="80000"/>
              <a:buFont typeface="Arial" pitchFamily="34" charset="0"/>
              <a:buChar char="•"/>
              <a:defRPr sz="2400"/>
            </a:lvl3pPr>
            <a:lvl4pPr marL="1711885" indent="-225290">
              <a:lnSpc>
                <a:spcPct val="90000"/>
              </a:lnSpc>
              <a:buSzPct val="80000"/>
              <a:buFont typeface="Arial" pitchFamily="34" charset="0"/>
              <a:buChar char="•"/>
              <a:defRPr sz="2000"/>
            </a:lvl4pPr>
            <a:lvl5pPr marL="1943518" indent="-23163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921" indent="-45692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035" indent="-45692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381" indent="-34269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291" indent="-342696">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580" indent="-342696">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109" lvl="0" indent="-341109" algn="l" defTabSz="913814" rtl="0" eaLnBrk="1" latinLnBrk="0" hangingPunct="1">
              <a:lnSpc>
                <a:spcPct val="90000"/>
              </a:lnSpc>
              <a:spcBef>
                <a:spcPct val="20000"/>
              </a:spcBef>
              <a:buSzPct val="80000"/>
              <a:buFont typeface="Arial" pitchFamily="34" charset="0"/>
              <a:buChar char="•"/>
            </a:pPr>
            <a:r>
              <a:rPr lang="en-US" smtClean="0"/>
              <a:t>Click to edit Master text styles</a:t>
            </a:r>
          </a:p>
          <a:p>
            <a:pPr marL="341109" lvl="1" indent="-341109" algn="l" defTabSz="913814" rtl="0" eaLnBrk="1" latinLnBrk="0" hangingPunct="1">
              <a:lnSpc>
                <a:spcPct val="90000"/>
              </a:lnSpc>
              <a:spcBef>
                <a:spcPct val="20000"/>
              </a:spcBef>
              <a:buSzPct val="80000"/>
              <a:buFont typeface="Arial" pitchFamily="34" charset="0"/>
              <a:buChar char="•"/>
            </a:pPr>
            <a:r>
              <a:rPr lang="en-US" smtClean="0"/>
              <a:t>Second level</a:t>
            </a:r>
          </a:p>
          <a:p>
            <a:pPr marL="341109" lvl="2" indent="-341109" algn="l" defTabSz="913814" rtl="0" eaLnBrk="1" latinLnBrk="0" hangingPunct="1">
              <a:lnSpc>
                <a:spcPct val="90000"/>
              </a:lnSpc>
              <a:spcBef>
                <a:spcPct val="20000"/>
              </a:spcBef>
              <a:buSzPct val="80000"/>
              <a:buFont typeface="Arial" pitchFamily="34" charset="0"/>
              <a:buChar char="•"/>
            </a:pPr>
            <a:r>
              <a:rPr lang="en-US" smtClean="0"/>
              <a:t>Third level</a:t>
            </a:r>
          </a:p>
          <a:p>
            <a:pPr marL="341109" lvl="3" indent="-341109" algn="l" defTabSz="913814" rtl="0" eaLnBrk="1" latinLnBrk="0" hangingPunct="1">
              <a:lnSpc>
                <a:spcPct val="90000"/>
              </a:lnSpc>
              <a:spcBef>
                <a:spcPct val="20000"/>
              </a:spcBef>
              <a:buSzPct val="80000"/>
              <a:buFont typeface="Arial" pitchFamily="34" charset="0"/>
              <a:buChar char="•"/>
            </a:pPr>
            <a:r>
              <a:rPr lang="en-US" smtClean="0"/>
              <a:t>Fourth level</a:t>
            </a:r>
          </a:p>
          <a:p>
            <a:pPr marL="341109" lvl="4" indent="-341109" algn="l" defTabSz="91381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9" y="6372552"/>
            <a:ext cx="1681921" cy="195501"/>
          </a:xfrm>
          <a:prstGeom prst="rect">
            <a:avLst/>
          </a:prstGeom>
        </p:spPr>
      </p:pic>
    </p:spTree>
    <p:extLst>
      <p:ext uri="{BB962C8B-B14F-4D97-AF65-F5344CB8AC3E}">
        <p14:creationId xmlns:p14="http://schemas.microsoft.com/office/powerpoint/2010/main" val="451554507"/>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82"/>
            <a:ext cx="5486400" cy="448127"/>
          </a:xfrm>
        </p:spPr>
        <p:txBody>
          <a:bodyPr anchor="b"/>
          <a:lstStyle>
            <a:lvl1pPr marL="0" indent="0">
              <a:lnSpc>
                <a:spcPct val="90000"/>
              </a:lnSpc>
              <a:spcBef>
                <a:spcPts val="0"/>
              </a:spcBef>
              <a:buNone/>
              <a:defRPr sz="3200" b="0">
                <a:latin typeface="Segoe UI Light" pitchFamily="34" charset="0"/>
              </a:defRPr>
            </a:lvl1pPr>
            <a:lvl2pPr marL="456907" indent="0">
              <a:buNone/>
              <a:defRPr sz="2000" b="1"/>
            </a:lvl2pPr>
            <a:lvl3pPr marL="913814" indent="0">
              <a:buNone/>
              <a:defRPr sz="1900" b="1"/>
            </a:lvl3pPr>
            <a:lvl4pPr marL="1370721" indent="0">
              <a:buNone/>
              <a:defRPr sz="1600" b="1"/>
            </a:lvl4pPr>
            <a:lvl5pPr marL="1827631" indent="0">
              <a:buNone/>
              <a:defRPr sz="1600" b="1"/>
            </a:lvl5pPr>
            <a:lvl6pPr marL="2284534" indent="0">
              <a:buNone/>
              <a:defRPr sz="1600" b="1"/>
            </a:lvl6pPr>
            <a:lvl7pPr marL="2741444" indent="0">
              <a:buNone/>
              <a:defRPr sz="1600" b="1"/>
            </a:lvl7pPr>
            <a:lvl8pPr marL="3198350" indent="0">
              <a:buNone/>
              <a:defRPr sz="1600" b="1"/>
            </a:lvl8pPr>
            <a:lvl9pPr marL="3655259"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507873" y="2266806"/>
            <a:ext cx="5484971" cy="1983449"/>
          </a:xfrm>
        </p:spPr>
        <p:txBody>
          <a:bodyPr/>
          <a:lstStyle>
            <a:lvl1pPr marL="402985" indent="-402985">
              <a:buSzPct val="80000"/>
              <a:buFont typeface="Arial" pitchFamily="34" charset="0"/>
              <a:buChar char="•"/>
              <a:defRPr sz="2800"/>
            </a:lvl1pPr>
            <a:lvl2pPr marL="744088" indent="-322069">
              <a:buSzPct val="80000"/>
              <a:buFont typeface="Arial" pitchFamily="34" charset="0"/>
              <a:buChar char="•"/>
              <a:defRPr sz="2800"/>
            </a:lvl2pPr>
            <a:lvl3pPr marL="1026499" indent="-282405" defTabSz="1029670">
              <a:buSzPct val="80000"/>
              <a:buFont typeface="Arial" pitchFamily="34" charset="0"/>
              <a:buChar char="•"/>
              <a:defRPr sz="2400"/>
            </a:lvl3pPr>
            <a:lvl4pPr marL="1316833" indent="-287166">
              <a:buSzPct val="80000"/>
              <a:buFont typeface="Arial" pitchFamily="34" charset="0"/>
              <a:buChar char="•"/>
              <a:defRPr sz="2000"/>
            </a:lvl4pPr>
            <a:lvl5pPr marL="1540538" indent="-223703">
              <a:buSzPct val="80000"/>
              <a:buFont typeface="Arial" pitchFamily="34" charset="0"/>
              <a:buChar cha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81725" y="1442882"/>
            <a:ext cx="5486400" cy="448127"/>
          </a:xfrm>
        </p:spPr>
        <p:txBody>
          <a:bodyPr anchor="b"/>
          <a:lstStyle>
            <a:lvl1pPr marL="0" indent="0">
              <a:lnSpc>
                <a:spcPct val="90000"/>
              </a:lnSpc>
              <a:spcBef>
                <a:spcPts val="0"/>
              </a:spcBef>
              <a:buNone/>
              <a:defRPr sz="3200" b="0">
                <a:latin typeface="Segoe UI Light" pitchFamily="34" charset="0"/>
              </a:defRPr>
            </a:lvl1pPr>
            <a:lvl2pPr marL="456907" indent="0">
              <a:buNone/>
              <a:defRPr sz="2000" b="1"/>
            </a:lvl2pPr>
            <a:lvl3pPr marL="913814" indent="0">
              <a:buNone/>
              <a:defRPr sz="1900" b="1"/>
            </a:lvl3pPr>
            <a:lvl4pPr marL="1370721" indent="0">
              <a:buNone/>
              <a:defRPr sz="1600" b="1"/>
            </a:lvl4pPr>
            <a:lvl5pPr marL="1827631" indent="0">
              <a:buNone/>
              <a:defRPr sz="1600" b="1"/>
            </a:lvl5pPr>
            <a:lvl6pPr marL="2284534" indent="0">
              <a:buNone/>
              <a:defRPr sz="1600" b="1"/>
            </a:lvl6pPr>
            <a:lvl7pPr marL="2741444" indent="0">
              <a:buNone/>
              <a:defRPr sz="1600" b="1"/>
            </a:lvl7pPr>
            <a:lvl8pPr marL="3198350" indent="0">
              <a:buNone/>
              <a:defRPr sz="1600" b="1"/>
            </a:lvl8pPr>
            <a:lvl9pPr marL="3655259"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144" indent="-29614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921" indent="-4569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715" indent="-342696">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363" indent="-342696">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787" indent="-342696">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363" indent="-342696">
              <a:defRPr sz="1600"/>
            </a:lvl6pPr>
            <a:lvl7pPr marL="1602414" indent="-285578">
              <a:defRPr sz="1600"/>
            </a:lvl7pPr>
            <a:lvl8pPr>
              <a:defRPr sz="1600"/>
            </a:lvl8pPr>
            <a:lvl9pPr>
              <a:defRPr sz="1600"/>
            </a:lvl9pPr>
          </a:lstStyle>
          <a:p>
            <a:pPr marL="402985" lvl="0" indent="-402985" algn="l" defTabSz="913814" rtl="0" eaLnBrk="1" latinLnBrk="0" hangingPunct="1">
              <a:lnSpc>
                <a:spcPct val="90000"/>
              </a:lnSpc>
              <a:spcBef>
                <a:spcPct val="20000"/>
              </a:spcBef>
              <a:buSzPct val="80000"/>
            </a:pPr>
            <a:r>
              <a:rPr lang="en-US" dirty="0" smtClean="0"/>
              <a:t>Click to edit Master text styles</a:t>
            </a:r>
          </a:p>
          <a:p>
            <a:pPr marL="402985" lvl="1" indent="-402985" algn="l" defTabSz="913814" rtl="0" eaLnBrk="1" latinLnBrk="0" hangingPunct="1">
              <a:lnSpc>
                <a:spcPct val="90000"/>
              </a:lnSpc>
              <a:spcBef>
                <a:spcPct val="20000"/>
              </a:spcBef>
              <a:buSzPct val="80000"/>
            </a:pPr>
            <a:r>
              <a:rPr lang="en-US" dirty="0" smtClean="0"/>
              <a:t>Second level</a:t>
            </a:r>
          </a:p>
          <a:p>
            <a:pPr marL="402985" lvl="2" indent="-402985" algn="l" defTabSz="913814" rtl="0" eaLnBrk="1" latinLnBrk="0" hangingPunct="1">
              <a:lnSpc>
                <a:spcPct val="90000"/>
              </a:lnSpc>
              <a:spcBef>
                <a:spcPct val="20000"/>
              </a:spcBef>
              <a:buSzPct val="80000"/>
            </a:pPr>
            <a:r>
              <a:rPr lang="en-US" dirty="0" smtClean="0"/>
              <a:t>Third level</a:t>
            </a:r>
          </a:p>
          <a:p>
            <a:pPr marL="402985" lvl="3" indent="-402985" algn="l" defTabSz="913814" rtl="0" eaLnBrk="1" latinLnBrk="0" hangingPunct="1">
              <a:lnSpc>
                <a:spcPct val="90000"/>
              </a:lnSpc>
              <a:spcBef>
                <a:spcPct val="20000"/>
              </a:spcBef>
              <a:buSzPct val="80000"/>
            </a:pPr>
            <a:r>
              <a:rPr lang="en-US" dirty="0" smtClean="0"/>
              <a:t>Fourth level</a:t>
            </a:r>
          </a:p>
          <a:p>
            <a:pPr marL="402985" lvl="4" indent="-402985" algn="l" defTabSz="913814" rtl="0" eaLnBrk="1" latinLnBrk="0" hangingPunct="1">
              <a:lnSpc>
                <a:spcPct val="90000"/>
              </a:lnSpc>
              <a:spcBef>
                <a:spcPct val="20000"/>
              </a:spcBef>
              <a:buSzPct val="80000"/>
            </a:pPr>
            <a:r>
              <a:rPr lang="en-US" dirty="0"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9" y="6372552"/>
            <a:ext cx="1681921" cy="195501"/>
          </a:xfrm>
          <a:prstGeom prst="rect">
            <a:avLst/>
          </a:prstGeom>
        </p:spPr>
      </p:pic>
    </p:spTree>
    <p:extLst>
      <p:ext uri="{BB962C8B-B14F-4D97-AF65-F5344CB8AC3E}">
        <p14:creationId xmlns:p14="http://schemas.microsoft.com/office/powerpoint/2010/main" val="3877123235"/>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82"/>
            <a:ext cx="4205289" cy="461665"/>
          </a:xfrm>
        </p:spPr>
        <p:txBody>
          <a:bodyPr>
            <a:noAutofit/>
          </a:bodyPr>
          <a:lstStyle>
            <a:lvl1pPr marL="0" indent="0" algn="l" defTabSz="91381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07" indent="0" algn="ctr">
              <a:buNone/>
              <a:defRPr>
                <a:solidFill>
                  <a:schemeClr val="tx1">
                    <a:tint val="75000"/>
                  </a:schemeClr>
                </a:solidFill>
              </a:defRPr>
            </a:lvl2pPr>
            <a:lvl3pPr marL="913814" indent="0" algn="ctr">
              <a:buNone/>
              <a:defRPr>
                <a:solidFill>
                  <a:schemeClr val="tx1">
                    <a:tint val="75000"/>
                  </a:schemeClr>
                </a:solidFill>
              </a:defRPr>
            </a:lvl3pPr>
            <a:lvl4pPr marL="1370721" indent="0" algn="ctr">
              <a:buNone/>
              <a:defRPr>
                <a:solidFill>
                  <a:schemeClr val="tx1">
                    <a:tint val="75000"/>
                  </a:schemeClr>
                </a:solidFill>
              </a:defRPr>
            </a:lvl4pPr>
            <a:lvl5pPr marL="1827631" indent="0" algn="ctr">
              <a:buNone/>
              <a:defRPr>
                <a:solidFill>
                  <a:schemeClr val="tx1">
                    <a:tint val="75000"/>
                  </a:schemeClr>
                </a:solidFill>
              </a:defRPr>
            </a:lvl5pPr>
            <a:lvl6pPr marL="2284534" indent="0" algn="ctr">
              <a:buNone/>
              <a:defRPr>
                <a:solidFill>
                  <a:schemeClr val="tx1">
                    <a:tint val="75000"/>
                  </a:schemeClr>
                </a:solidFill>
              </a:defRPr>
            </a:lvl6pPr>
            <a:lvl7pPr marL="2741444" indent="0" algn="ctr">
              <a:buNone/>
              <a:defRPr>
                <a:solidFill>
                  <a:schemeClr val="tx1">
                    <a:tint val="75000"/>
                  </a:schemeClr>
                </a:solidFill>
              </a:defRPr>
            </a:lvl7pPr>
            <a:lvl8pPr marL="3198350" indent="0" algn="ctr">
              <a:buNone/>
              <a:defRPr>
                <a:solidFill>
                  <a:schemeClr val="tx1">
                    <a:tint val="75000"/>
                  </a:schemeClr>
                </a:solidFill>
              </a:defRPr>
            </a:lvl8pPr>
            <a:lvl9pPr marL="365525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53"/>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814"/>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814"/>
              <a:endParaRPr lang="en-US">
                <a:solidFill>
                  <a:srgbClr val="292929"/>
                </a:solidFill>
              </a:endParaRPr>
            </a:p>
          </p:txBody>
        </p:sp>
      </p:grpSp>
    </p:spTree>
    <p:extLst>
      <p:ext uri="{BB962C8B-B14F-4D97-AF65-F5344CB8AC3E}">
        <p14:creationId xmlns:p14="http://schemas.microsoft.com/office/powerpoint/2010/main" val="4264936276"/>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6"/>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92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2"/>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392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7"/>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8" y="228605"/>
            <a:ext cx="2497827" cy="290339"/>
          </a:xfrm>
          <a:prstGeom prst="rect">
            <a:avLst/>
          </a:prstGeom>
        </p:spPr>
      </p:pic>
    </p:spTree>
    <p:extLst>
      <p:ext uri="{BB962C8B-B14F-4D97-AF65-F5344CB8AC3E}">
        <p14:creationId xmlns:p14="http://schemas.microsoft.com/office/powerpoint/2010/main" val="3170816732"/>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82"/>
            <a:ext cx="4205289" cy="461665"/>
          </a:xfrm>
        </p:spPr>
        <p:txBody>
          <a:bodyPr>
            <a:noAutofit/>
          </a:bodyPr>
          <a:lstStyle>
            <a:lvl1pPr marL="0" indent="0" algn="l" defTabSz="91381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07" indent="0" algn="ctr">
              <a:buNone/>
              <a:defRPr>
                <a:solidFill>
                  <a:schemeClr val="tx1">
                    <a:tint val="75000"/>
                  </a:schemeClr>
                </a:solidFill>
              </a:defRPr>
            </a:lvl2pPr>
            <a:lvl3pPr marL="913814" indent="0" algn="ctr">
              <a:buNone/>
              <a:defRPr>
                <a:solidFill>
                  <a:schemeClr val="tx1">
                    <a:tint val="75000"/>
                  </a:schemeClr>
                </a:solidFill>
              </a:defRPr>
            </a:lvl3pPr>
            <a:lvl4pPr marL="1370721" indent="0" algn="ctr">
              <a:buNone/>
              <a:defRPr>
                <a:solidFill>
                  <a:schemeClr val="tx1">
                    <a:tint val="75000"/>
                  </a:schemeClr>
                </a:solidFill>
              </a:defRPr>
            </a:lvl4pPr>
            <a:lvl5pPr marL="1827631" indent="0" algn="ctr">
              <a:buNone/>
              <a:defRPr>
                <a:solidFill>
                  <a:schemeClr val="tx1">
                    <a:tint val="75000"/>
                  </a:schemeClr>
                </a:solidFill>
              </a:defRPr>
            </a:lvl5pPr>
            <a:lvl6pPr marL="2284534" indent="0" algn="ctr">
              <a:buNone/>
              <a:defRPr>
                <a:solidFill>
                  <a:schemeClr val="tx1">
                    <a:tint val="75000"/>
                  </a:schemeClr>
                </a:solidFill>
              </a:defRPr>
            </a:lvl6pPr>
            <a:lvl7pPr marL="2741444" indent="0" algn="ctr">
              <a:buNone/>
              <a:defRPr>
                <a:solidFill>
                  <a:schemeClr val="tx1">
                    <a:tint val="75000"/>
                  </a:schemeClr>
                </a:solidFill>
              </a:defRPr>
            </a:lvl7pPr>
            <a:lvl8pPr marL="3198350" indent="0" algn="ctr">
              <a:buNone/>
              <a:defRPr>
                <a:solidFill>
                  <a:schemeClr val="tx1">
                    <a:tint val="75000"/>
                  </a:schemeClr>
                </a:solidFill>
              </a:defRPr>
            </a:lvl8pPr>
            <a:lvl9pPr marL="365525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63" y="2008097"/>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4" tIns="45695" rIns="91384" bIns="45695" numCol="1" anchor="t" anchorCtr="0" compatLnSpc="1">
            <a:prstTxWarp prst="textNoShape">
              <a:avLst/>
            </a:prstTxWarp>
          </a:bodyPr>
          <a:lstStyle/>
          <a:p>
            <a:pPr defTabSz="913814"/>
            <a:endParaRPr lang="en-US">
              <a:solidFill>
                <a:srgbClr val="292929"/>
              </a:solidFill>
            </a:endParaRPr>
          </a:p>
        </p:txBody>
      </p:sp>
    </p:spTree>
    <p:extLst>
      <p:ext uri="{BB962C8B-B14F-4D97-AF65-F5344CB8AC3E}">
        <p14:creationId xmlns:p14="http://schemas.microsoft.com/office/powerpoint/2010/main" val="1819717181"/>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82"/>
            <a:ext cx="4205289" cy="461665"/>
          </a:xfrm>
        </p:spPr>
        <p:txBody>
          <a:bodyPr>
            <a:noAutofit/>
          </a:bodyPr>
          <a:lstStyle>
            <a:lvl1pPr marL="0" indent="0" algn="l" defTabSz="91381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07" indent="0" algn="ctr">
              <a:buNone/>
              <a:defRPr>
                <a:solidFill>
                  <a:schemeClr val="tx1">
                    <a:tint val="75000"/>
                  </a:schemeClr>
                </a:solidFill>
              </a:defRPr>
            </a:lvl2pPr>
            <a:lvl3pPr marL="913814" indent="0" algn="ctr">
              <a:buNone/>
              <a:defRPr>
                <a:solidFill>
                  <a:schemeClr val="tx1">
                    <a:tint val="75000"/>
                  </a:schemeClr>
                </a:solidFill>
              </a:defRPr>
            </a:lvl3pPr>
            <a:lvl4pPr marL="1370721" indent="0" algn="ctr">
              <a:buNone/>
              <a:defRPr>
                <a:solidFill>
                  <a:schemeClr val="tx1">
                    <a:tint val="75000"/>
                  </a:schemeClr>
                </a:solidFill>
              </a:defRPr>
            </a:lvl4pPr>
            <a:lvl5pPr marL="1827631" indent="0" algn="ctr">
              <a:buNone/>
              <a:defRPr>
                <a:solidFill>
                  <a:schemeClr val="tx1">
                    <a:tint val="75000"/>
                  </a:schemeClr>
                </a:solidFill>
              </a:defRPr>
            </a:lvl5pPr>
            <a:lvl6pPr marL="2284534" indent="0" algn="ctr">
              <a:buNone/>
              <a:defRPr>
                <a:solidFill>
                  <a:schemeClr val="tx1">
                    <a:tint val="75000"/>
                  </a:schemeClr>
                </a:solidFill>
              </a:defRPr>
            </a:lvl6pPr>
            <a:lvl7pPr marL="2741444" indent="0" algn="ctr">
              <a:buNone/>
              <a:defRPr>
                <a:solidFill>
                  <a:schemeClr val="tx1">
                    <a:tint val="75000"/>
                  </a:schemeClr>
                </a:solidFill>
              </a:defRPr>
            </a:lvl7pPr>
            <a:lvl8pPr marL="3198350" indent="0" algn="ctr">
              <a:buNone/>
              <a:defRPr>
                <a:solidFill>
                  <a:schemeClr val="tx1">
                    <a:tint val="75000"/>
                  </a:schemeClr>
                </a:solidFill>
              </a:defRPr>
            </a:lvl8pPr>
            <a:lvl9pPr marL="365525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41"/>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38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38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38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38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3814"/>
              <a:endParaRPr lang="en-US" sz="1600">
                <a:solidFill>
                  <a:srgbClr val="292929"/>
                </a:solidFill>
              </a:endParaRPr>
            </a:p>
          </p:txBody>
        </p:sp>
      </p:grpSp>
    </p:spTree>
    <p:extLst>
      <p:ext uri="{BB962C8B-B14F-4D97-AF65-F5344CB8AC3E}">
        <p14:creationId xmlns:p14="http://schemas.microsoft.com/office/powerpoint/2010/main" val="259650729"/>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82"/>
            <a:ext cx="4205289" cy="461665"/>
          </a:xfrm>
        </p:spPr>
        <p:txBody>
          <a:bodyPr>
            <a:noAutofit/>
          </a:bodyPr>
          <a:lstStyle>
            <a:lvl1pPr marL="0" indent="0" algn="l" defTabSz="91381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07" indent="0" algn="ctr">
              <a:buNone/>
              <a:defRPr>
                <a:solidFill>
                  <a:schemeClr val="tx1">
                    <a:tint val="75000"/>
                  </a:schemeClr>
                </a:solidFill>
              </a:defRPr>
            </a:lvl2pPr>
            <a:lvl3pPr marL="913814" indent="0" algn="ctr">
              <a:buNone/>
              <a:defRPr>
                <a:solidFill>
                  <a:schemeClr val="tx1">
                    <a:tint val="75000"/>
                  </a:schemeClr>
                </a:solidFill>
              </a:defRPr>
            </a:lvl3pPr>
            <a:lvl4pPr marL="1370721" indent="0" algn="ctr">
              <a:buNone/>
              <a:defRPr>
                <a:solidFill>
                  <a:schemeClr val="tx1">
                    <a:tint val="75000"/>
                  </a:schemeClr>
                </a:solidFill>
              </a:defRPr>
            </a:lvl4pPr>
            <a:lvl5pPr marL="1827631" indent="0" algn="ctr">
              <a:buNone/>
              <a:defRPr>
                <a:solidFill>
                  <a:schemeClr val="tx1">
                    <a:tint val="75000"/>
                  </a:schemeClr>
                </a:solidFill>
              </a:defRPr>
            </a:lvl5pPr>
            <a:lvl6pPr marL="2284534" indent="0" algn="ctr">
              <a:buNone/>
              <a:defRPr>
                <a:solidFill>
                  <a:schemeClr val="tx1">
                    <a:tint val="75000"/>
                  </a:schemeClr>
                </a:solidFill>
              </a:defRPr>
            </a:lvl6pPr>
            <a:lvl7pPr marL="2741444" indent="0" algn="ctr">
              <a:buNone/>
              <a:defRPr>
                <a:solidFill>
                  <a:schemeClr val="tx1">
                    <a:tint val="75000"/>
                  </a:schemeClr>
                </a:solidFill>
              </a:defRPr>
            </a:lvl7pPr>
            <a:lvl8pPr marL="3198350" indent="0" algn="ctr">
              <a:buNone/>
              <a:defRPr>
                <a:solidFill>
                  <a:schemeClr val="tx1">
                    <a:tint val="75000"/>
                  </a:schemeClr>
                </a:solidFill>
              </a:defRPr>
            </a:lvl8pPr>
            <a:lvl9pPr marL="365525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54" tIns="41127" rIns="82254" bIns="41127" numCol="1" anchor="t" anchorCtr="0" compatLnSpc="1">
            <a:prstTxWarp prst="textNoShape">
              <a:avLst/>
            </a:prstTxWarp>
          </a:bodyPr>
          <a:lstStyle/>
          <a:p>
            <a:pPr defTabSz="913814"/>
            <a:endParaRPr lang="en-US" sz="1600">
              <a:solidFill>
                <a:srgbClr val="292929"/>
              </a:solidFill>
            </a:endParaRPr>
          </a:p>
        </p:txBody>
      </p:sp>
    </p:spTree>
    <p:extLst>
      <p:ext uri="{BB962C8B-B14F-4D97-AF65-F5344CB8AC3E}">
        <p14:creationId xmlns:p14="http://schemas.microsoft.com/office/powerpoint/2010/main" val="64144678"/>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82"/>
            <a:ext cx="4205289" cy="461665"/>
          </a:xfrm>
        </p:spPr>
        <p:txBody>
          <a:bodyPr>
            <a:noAutofit/>
          </a:bodyPr>
          <a:lstStyle>
            <a:lvl1pPr marL="0" indent="0" algn="l" defTabSz="91381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07" indent="0" algn="ctr">
              <a:buNone/>
              <a:defRPr>
                <a:solidFill>
                  <a:schemeClr val="tx1">
                    <a:tint val="75000"/>
                  </a:schemeClr>
                </a:solidFill>
              </a:defRPr>
            </a:lvl2pPr>
            <a:lvl3pPr marL="913814" indent="0" algn="ctr">
              <a:buNone/>
              <a:defRPr>
                <a:solidFill>
                  <a:schemeClr val="tx1">
                    <a:tint val="75000"/>
                  </a:schemeClr>
                </a:solidFill>
              </a:defRPr>
            </a:lvl3pPr>
            <a:lvl4pPr marL="1370721" indent="0" algn="ctr">
              <a:buNone/>
              <a:defRPr>
                <a:solidFill>
                  <a:schemeClr val="tx1">
                    <a:tint val="75000"/>
                  </a:schemeClr>
                </a:solidFill>
              </a:defRPr>
            </a:lvl4pPr>
            <a:lvl5pPr marL="1827631" indent="0" algn="ctr">
              <a:buNone/>
              <a:defRPr>
                <a:solidFill>
                  <a:schemeClr val="tx1">
                    <a:tint val="75000"/>
                  </a:schemeClr>
                </a:solidFill>
              </a:defRPr>
            </a:lvl5pPr>
            <a:lvl6pPr marL="2284534" indent="0" algn="ctr">
              <a:buNone/>
              <a:defRPr>
                <a:solidFill>
                  <a:schemeClr val="tx1">
                    <a:tint val="75000"/>
                  </a:schemeClr>
                </a:solidFill>
              </a:defRPr>
            </a:lvl6pPr>
            <a:lvl7pPr marL="2741444" indent="0" algn="ctr">
              <a:buNone/>
              <a:defRPr>
                <a:solidFill>
                  <a:schemeClr val="tx1">
                    <a:tint val="75000"/>
                  </a:schemeClr>
                </a:solidFill>
              </a:defRPr>
            </a:lvl7pPr>
            <a:lvl8pPr marL="3198350" indent="0" algn="ctr">
              <a:buNone/>
              <a:defRPr>
                <a:solidFill>
                  <a:schemeClr val="tx1">
                    <a:tint val="75000"/>
                  </a:schemeClr>
                </a:solidFill>
              </a:defRPr>
            </a:lvl8pPr>
            <a:lvl9pPr marL="365525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8" y="1905004"/>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814"/>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814"/>
              <a:endParaRPr lang="en-US">
                <a:solidFill>
                  <a:srgbClr val="292929"/>
                </a:solidFill>
              </a:endParaRPr>
            </a:p>
          </p:txBody>
        </p:sp>
      </p:grpSp>
    </p:spTree>
    <p:extLst>
      <p:ext uri="{BB962C8B-B14F-4D97-AF65-F5344CB8AC3E}">
        <p14:creationId xmlns:p14="http://schemas.microsoft.com/office/powerpoint/2010/main" val="3172691183"/>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9" y="3140275"/>
            <a:ext cx="3546476" cy="577452"/>
          </a:xfrm>
          <a:prstGeom prst="rect">
            <a:avLst/>
          </a:prstGeom>
          <a:noFill/>
          <a:ln>
            <a:noFill/>
          </a:ln>
        </p:spPr>
      </p:pic>
      <p:sp>
        <p:nvSpPr>
          <p:cNvPr id="3" name="Text Box 3"/>
          <p:cNvSpPr txBox="1">
            <a:spLocks noChangeArrowheads="1"/>
          </p:cNvSpPr>
          <p:nvPr userDrawn="1"/>
        </p:nvSpPr>
        <p:spPr bwMode="blackWhite">
          <a:xfrm>
            <a:off x="507872" y="6083575"/>
            <a:ext cx="11173090" cy="415484"/>
          </a:xfrm>
          <a:prstGeom prst="rect">
            <a:avLst/>
          </a:prstGeom>
          <a:noFill/>
          <a:ln w="12700">
            <a:noFill/>
            <a:miter lim="800000"/>
            <a:headEnd type="none" w="sm" len="sm"/>
            <a:tailEnd type="none" w="sm" len="sm"/>
          </a:ln>
          <a:effectLst/>
        </p:spPr>
        <p:txBody>
          <a:bodyPr vert="horz" wrap="square" lIns="91369" tIns="45685" rIns="91369" bIns="45685" numCol="1" anchor="t" anchorCtr="0" compatLnSpc="1">
            <a:prstTxWarp prst="textNoShape">
              <a:avLst/>
            </a:prstTxWarp>
            <a:spAutoFit/>
          </a:bodyPr>
          <a:lstStyle/>
          <a:p>
            <a:pPr algn="ctr" defTabSz="913551"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551"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014274408"/>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7" y="1447803"/>
            <a:ext cx="11149013" cy="2045004"/>
          </a:xfrm>
        </p:spPr>
        <p:txBody>
          <a:bodyPr/>
          <a:lstStyle>
            <a:lvl1pPr marL="460095" indent="-460095">
              <a:buClr>
                <a:srgbClr val="FFFFFF"/>
              </a:buClr>
              <a:buSzPct val="70000"/>
              <a:buFontTx/>
              <a:buBlip>
                <a:blip r:embed="rId2"/>
              </a:buBlip>
              <a:defRPr>
                <a:gradFill>
                  <a:gsLst>
                    <a:gs pos="0">
                      <a:srgbClr val="FFFFFF"/>
                    </a:gs>
                    <a:gs pos="86000">
                      <a:srgbClr val="FFFFFF"/>
                    </a:gs>
                  </a:gsLst>
                  <a:lin ang="5400000" scaled="0"/>
                </a:gradFill>
              </a:defRPr>
            </a:lvl1pPr>
            <a:lvl2pPr marL="855150" indent="-395053">
              <a:buClr>
                <a:srgbClr val="FFFFFF"/>
              </a:buClr>
              <a:buSzPct val="70000"/>
              <a:buFontTx/>
              <a:buBlip>
                <a:blip r:embed="rId2"/>
              </a:buBlip>
              <a:defRPr>
                <a:gradFill>
                  <a:gsLst>
                    <a:gs pos="0">
                      <a:srgbClr val="FFFFFF"/>
                    </a:gs>
                    <a:gs pos="86000">
                      <a:srgbClr val="FFFFFF"/>
                    </a:gs>
                  </a:gsLst>
                  <a:lin ang="5400000" scaled="0"/>
                </a:gradFill>
              </a:defRPr>
            </a:lvl2pPr>
            <a:lvl3pPr marL="1258134" indent="-402985">
              <a:buClr>
                <a:srgbClr val="FFFFFF"/>
              </a:buClr>
              <a:buSzPct val="70000"/>
              <a:buFontTx/>
              <a:buBlip>
                <a:blip r:embed="rId2"/>
              </a:buBlip>
              <a:defRPr>
                <a:gradFill>
                  <a:gsLst>
                    <a:gs pos="0">
                      <a:srgbClr val="FFFFFF"/>
                    </a:gs>
                    <a:gs pos="86000">
                      <a:srgbClr val="FFFFFF"/>
                    </a:gs>
                  </a:gsLst>
                  <a:lin ang="5400000" scaled="0"/>
                </a:gradFill>
              </a:defRPr>
            </a:lvl3pPr>
            <a:lvl4pPr marL="1603995" indent="-345867">
              <a:buClr>
                <a:srgbClr val="FFFFFF"/>
              </a:buClr>
              <a:buSzPct val="70000"/>
              <a:buFontTx/>
              <a:buBlip>
                <a:blip r:embed="rId2"/>
              </a:buBlip>
              <a:defRPr>
                <a:gradFill>
                  <a:gsLst>
                    <a:gs pos="0">
                      <a:srgbClr val="FFFFFF"/>
                    </a:gs>
                    <a:gs pos="86000">
                      <a:srgbClr val="FFFFFF"/>
                    </a:gs>
                  </a:gsLst>
                  <a:lin ang="5400000" scaled="0"/>
                </a:gradFill>
              </a:defRPr>
            </a:lvl4pPr>
            <a:lvl5pPr marL="1940349" indent="-33634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67111600"/>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7" y="1447803"/>
            <a:ext cx="11149013" cy="2045004"/>
          </a:xfrm>
        </p:spPr>
        <p:txBody>
          <a:bodyPr/>
          <a:lstStyle>
            <a:lvl1pPr marL="460095" indent="-460095">
              <a:buClr>
                <a:srgbClr val="FFFFFF"/>
              </a:buClr>
              <a:buSzPct val="70000"/>
              <a:buFontTx/>
              <a:buBlip>
                <a:blip r:embed="rId2"/>
              </a:buBlip>
              <a:defRPr>
                <a:gradFill>
                  <a:gsLst>
                    <a:gs pos="0">
                      <a:srgbClr val="FFFFFF"/>
                    </a:gs>
                    <a:gs pos="86000">
                      <a:srgbClr val="FFFFFF"/>
                    </a:gs>
                  </a:gsLst>
                  <a:lin ang="5400000" scaled="0"/>
                </a:gradFill>
              </a:defRPr>
            </a:lvl1pPr>
            <a:lvl2pPr marL="855150" indent="-395053">
              <a:buClr>
                <a:srgbClr val="FFFFFF"/>
              </a:buClr>
              <a:buSzPct val="70000"/>
              <a:buFontTx/>
              <a:buBlip>
                <a:blip r:embed="rId2"/>
              </a:buBlip>
              <a:defRPr>
                <a:gradFill>
                  <a:gsLst>
                    <a:gs pos="0">
                      <a:srgbClr val="FFFFFF"/>
                    </a:gs>
                    <a:gs pos="86000">
                      <a:srgbClr val="FFFFFF"/>
                    </a:gs>
                  </a:gsLst>
                  <a:lin ang="5400000" scaled="0"/>
                </a:gradFill>
              </a:defRPr>
            </a:lvl2pPr>
            <a:lvl3pPr marL="1258134" indent="-402985">
              <a:buClr>
                <a:srgbClr val="FFFFFF"/>
              </a:buClr>
              <a:buSzPct val="70000"/>
              <a:buFontTx/>
              <a:buBlip>
                <a:blip r:embed="rId2"/>
              </a:buBlip>
              <a:defRPr>
                <a:gradFill>
                  <a:gsLst>
                    <a:gs pos="0">
                      <a:srgbClr val="FFFFFF"/>
                    </a:gs>
                    <a:gs pos="86000">
                      <a:srgbClr val="FFFFFF"/>
                    </a:gs>
                  </a:gsLst>
                  <a:lin ang="5400000" scaled="0"/>
                </a:gradFill>
              </a:defRPr>
            </a:lvl3pPr>
            <a:lvl4pPr marL="1603995" indent="-345867">
              <a:buClr>
                <a:srgbClr val="FFFFFF"/>
              </a:buClr>
              <a:buSzPct val="70000"/>
              <a:buFontTx/>
              <a:buBlip>
                <a:blip r:embed="rId2"/>
              </a:buBlip>
              <a:defRPr>
                <a:gradFill>
                  <a:gsLst>
                    <a:gs pos="0">
                      <a:srgbClr val="FFFFFF"/>
                    </a:gs>
                    <a:gs pos="86000">
                      <a:srgbClr val="FFFFFF"/>
                    </a:gs>
                  </a:gsLst>
                  <a:lin ang="5400000" scaled="0"/>
                </a:gradFill>
              </a:defRPr>
            </a:lvl4pPr>
            <a:lvl5pPr marL="1940349" indent="-33634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02" tIns="76148" rIns="152302" bIns="7614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84189919"/>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7" y="1417323"/>
            <a:ext cx="11149013" cy="1043020"/>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134" indent="-40298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995" indent="-34586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349" indent="-33634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4159152791"/>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7"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195" indent="0">
              <a:buFont typeface="Arial" pitchFamily="34" charset="0"/>
              <a:buNone/>
              <a:defRPr/>
            </a:lvl2pPr>
            <a:lvl3pPr marL="855327" indent="0">
              <a:buFont typeface="Arial" pitchFamily="34" charset="0"/>
              <a:buNone/>
              <a:defRPr/>
            </a:lvl3pPr>
            <a:lvl4pPr marL="1258394" indent="0">
              <a:buFont typeface="Arial" pitchFamily="34" charset="0"/>
              <a:buNone/>
              <a:defRPr/>
            </a:lvl4pPr>
            <a:lvl5pPr marL="1604334"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7" y="228600"/>
            <a:ext cx="2497827" cy="290338"/>
          </a:xfrm>
          <a:prstGeom prst="rect">
            <a:avLst/>
          </a:prstGeom>
        </p:spPr>
      </p:pic>
    </p:spTree>
    <p:extLst>
      <p:ext uri="{BB962C8B-B14F-4D97-AF65-F5344CB8AC3E}">
        <p14:creationId xmlns:p14="http://schemas.microsoft.com/office/powerpoint/2010/main" val="1244599059"/>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6"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6"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394" indent="-40306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34" indent="-34593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752" indent="-33641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50"/>
            <a:ext cx="1681921" cy="195501"/>
          </a:xfrm>
          <a:prstGeom prst="rect">
            <a:avLst/>
          </a:prstGeom>
        </p:spPr>
      </p:pic>
    </p:spTree>
    <p:extLst>
      <p:ext uri="{BB962C8B-B14F-4D97-AF65-F5344CB8AC3E}">
        <p14:creationId xmlns:p14="http://schemas.microsoft.com/office/powerpoint/2010/main" val="2592792865"/>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7" y="1447799"/>
            <a:ext cx="11149013" cy="2000548"/>
          </a:xfrm>
        </p:spPr>
        <p:txBody>
          <a:bodyPr/>
          <a:lstStyle>
            <a:lvl1pPr marL="460155" indent="-460155">
              <a:buClr>
                <a:srgbClr val="FFFFFF"/>
              </a:buClr>
              <a:buSzPct val="70000"/>
              <a:buFontTx/>
              <a:buBlip>
                <a:blip r:embed="rId2"/>
              </a:buBlip>
              <a:defRPr>
                <a:gradFill>
                  <a:gsLst>
                    <a:gs pos="0">
                      <a:srgbClr val="FFFFFF"/>
                    </a:gs>
                    <a:gs pos="86000">
                      <a:srgbClr val="FFFFFF"/>
                    </a:gs>
                  </a:gsLst>
                  <a:lin ang="5400000" scaled="0"/>
                </a:gradFill>
              </a:defRPr>
            </a:lvl1pPr>
            <a:lvl2pPr marL="855257" indent="-395101">
              <a:buClr>
                <a:srgbClr val="FFFFFF"/>
              </a:buClr>
              <a:buSzPct val="70000"/>
              <a:buFontTx/>
              <a:buBlip>
                <a:blip r:embed="rId2"/>
              </a:buBlip>
              <a:defRPr>
                <a:gradFill>
                  <a:gsLst>
                    <a:gs pos="0">
                      <a:srgbClr val="FFFFFF"/>
                    </a:gs>
                    <a:gs pos="86000">
                      <a:srgbClr val="FFFFFF"/>
                    </a:gs>
                  </a:gsLst>
                  <a:lin ang="5400000" scaled="0"/>
                </a:gradFill>
              </a:defRPr>
            </a:lvl2pPr>
            <a:lvl3pPr marL="1258292" indent="-403033">
              <a:buClr>
                <a:srgbClr val="FFFFFF"/>
              </a:buClr>
              <a:buSzPct val="70000"/>
              <a:buFontTx/>
              <a:buBlip>
                <a:blip r:embed="rId2"/>
              </a:buBlip>
              <a:defRPr>
                <a:gradFill>
                  <a:gsLst>
                    <a:gs pos="0">
                      <a:srgbClr val="FFFFFF"/>
                    </a:gs>
                    <a:gs pos="86000">
                      <a:srgbClr val="FFFFFF"/>
                    </a:gs>
                  </a:gsLst>
                  <a:lin ang="5400000" scaled="0"/>
                </a:gradFill>
              </a:defRPr>
            </a:lvl3pPr>
            <a:lvl4pPr marL="1604200" indent="-345911">
              <a:buClr>
                <a:srgbClr val="FFFFFF"/>
              </a:buClr>
              <a:buSzPct val="70000"/>
              <a:buFontTx/>
              <a:buBlip>
                <a:blip r:embed="rId2"/>
              </a:buBlip>
              <a:defRPr>
                <a:gradFill>
                  <a:gsLst>
                    <a:gs pos="0">
                      <a:srgbClr val="FFFFFF"/>
                    </a:gs>
                    <a:gs pos="86000">
                      <a:srgbClr val="FFFFFF"/>
                    </a:gs>
                  </a:gsLst>
                  <a:lin ang="5400000" scaled="0"/>
                </a:gradFill>
              </a:defRPr>
            </a:lvl4pPr>
            <a:lvl5pPr marL="1940589" indent="-33639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9967853"/>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6" y="228600"/>
            <a:ext cx="11149013" cy="747897"/>
          </a:xfrm>
        </p:spPr>
        <p:txBody>
          <a:bodyPr/>
          <a:lstStyle>
            <a:lvl1pPr algn="l" defTabSz="914005"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6"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04" indent="-342765">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765" indent="-342765">
              <a:spcBef>
                <a:spcPts val="0"/>
              </a:spcBef>
              <a:spcAft>
                <a:spcPts val="400"/>
              </a:spcAft>
              <a:buFont typeface="Arial" pitchFamily="34" charset="0"/>
              <a:buChar char="•"/>
              <a:defRPr/>
            </a:lvl5pPr>
            <a:lvl6pPr marL="1033057" indent="-342765">
              <a:buFont typeface="Arial" pitchFamily="34" charset="0"/>
              <a:buChar char="•"/>
              <a:defRPr sz="2400">
                <a:gradFill>
                  <a:gsLst>
                    <a:gs pos="0">
                      <a:srgbClr val="595959"/>
                    </a:gs>
                    <a:gs pos="86000">
                      <a:srgbClr val="595959"/>
                    </a:gs>
                  </a:gsLst>
                  <a:lin ang="5400000" scaled="0"/>
                </a:gradFill>
              </a:defRPr>
            </a:lvl6pPr>
            <a:lvl7pPr marL="1255221" indent="-225337">
              <a:defRPr>
                <a:gradFill>
                  <a:gsLst>
                    <a:gs pos="0">
                      <a:srgbClr val="595959"/>
                    </a:gs>
                    <a:gs pos="86000">
                      <a:srgbClr val="595959"/>
                    </a:gs>
                  </a:gsLst>
                  <a:lin ang="5400000" scaled="0"/>
                </a:gradFill>
              </a:defRPr>
            </a:lvl7pPr>
            <a:lvl8pPr marL="1486908" indent="-231685">
              <a:defRPr>
                <a:gradFill>
                  <a:gsLst>
                    <a:gs pos="0">
                      <a:srgbClr val="595959"/>
                    </a:gs>
                    <a:gs pos="86000">
                      <a:srgbClr val="595959"/>
                    </a:gs>
                  </a:gsLst>
                  <a:lin ang="5400000" scaled="0"/>
                </a:gradFill>
              </a:defRPr>
            </a:lvl8pPr>
          </a:lstStyle>
          <a:p>
            <a:pPr marL="345939" lvl="0" indent="-345939" algn="l" defTabSz="914005" rtl="0" eaLnBrk="1" latinLnBrk="0" hangingPunct="1">
              <a:lnSpc>
                <a:spcPct val="90000"/>
              </a:lnSpc>
              <a:spcBef>
                <a:spcPct val="20000"/>
              </a:spcBef>
              <a:buSzPct val="90000"/>
              <a:buFont typeface="Arial" pitchFamily="34" charset="0"/>
              <a:buChar char="•"/>
            </a:pPr>
            <a:r>
              <a:rPr lang="en-US" smtClean="0"/>
              <a:t>Click to edit Master text styles</a:t>
            </a:r>
          </a:p>
          <a:p>
            <a:pPr marL="345939" lvl="1" indent="-345939" algn="l" defTabSz="914005" rtl="0" eaLnBrk="1" latinLnBrk="0" hangingPunct="1">
              <a:lnSpc>
                <a:spcPct val="90000"/>
              </a:lnSpc>
              <a:spcBef>
                <a:spcPct val="20000"/>
              </a:spcBef>
              <a:buSzPct val="90000"/>
              <a:buFont typeface="Arial" pitchFamily="34" charset="0"/>
              <a:buChar char="•"/>
            </a:pPr>
            <a:r>
              <a:rPr lang="en-US" smtClean="0"/>
              <a:t>Second level</a:t>
            </a:r>
          </a:p>
          <a:p>
            <a:pPr marL="345939" lvl="2" indent="-345939" algn="l" defTabSz="914005" rtl="0" eaLnBrk="1" latinLnBrk="0" hangingPunct="1">
              <a:lnSpc>
                <a:spcPct val="90000"/>
              </a:lnSpc>
              <a:spcBef>
                <a:spcPct val="20000"/>
              </a:spcBef>
              <a:buSzPct val="90000"/>
              <a:buFont typeface="Arial" pitchFamily="34" charset="0"/>
              <a:buChar char="•"/>
            </a:pPr>
            <a:r>
              <a:rPr lang="en-US" smtClean="0"/>
              <a:t>Third level</a:t>
            </a:r>
          </a:p>
          <a:p>
            <a:pPr marL="345939" lvl="3" indent="-345939" algn="l" defTabSz="914005" rtl="0" eaLnBrk="1" latinLnBrk="0" hangingPunct="1">
              <a:lnSpc>
                <a:spcPct val="90000"/>
              </a:lnSpc>
              <a:spcBef>
                <a:spcPct val="20000"/>
              </a:spcBef>
              <a:buSzPct val="90000"/>
              <a:buFont typeface="Arial" pitchFamily="34" charset="0"/>
              <a:buChar char="•"/>
            </a:pPr>
            <a:r>
              <a:rPr lang="en-US" smtClean="0"/>
              <a:t>Fourth level</a:t>
            </a:r>
          </a:p>
          <a:p>
            <a:pPr marL="345939" lvl="4" indent="-345939" algn="l" defTabSz="91400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50"/>
            <a:ext cx="1681921" cy="195501"/>
          </a:xfrm>
          <a:prstGeom prst="rect">
            <a:avLst/>
          </a:prstGeom>
        </p:spPr>
      </p:pic>
    </p:spTree>
    <p:extLst>
      <p:ext uri="{BB962C8B-B14F-4D97-AF65-F5344CB8AC3E}">
        <p14:creationId xmlns:p14="http://schemas.microsoft.com/office/powerpoint/2010/main" val="998020852"/>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6"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4"/>
            <a:ext cx="5486400" cy="2443746"/>
          </a:xfrm>
        </p:spPr>
        <p:txBody>
          <a:bodyPr/>
          <a:lstStyle>
            <a:lvl1pPr marL="341179" indent="-341179">
              <a:lnSpc>
                <a:spcPct val="90000"/>
              </a:lnSpc>
              <a:buSzPct val="80000"/>
              <a:buFont typeface="Arial" pitchFamily="34" charset="0"/>
              <a:buChar char="•"/>
              <a:defRPr sz="3200"/>
            </a:lvl1pPr>
            <a:lvl2pPr marL="626818" indent="-285638">
              <a:lnSpc>
                <a:spcPct val="90000"/>
              </a:lnSpc>
              <a:buSzPct val="80000"/>
              <a:buFont typeface="Arial" pitchFamily="34" charset="0"/>
              <a:buChar char="•"/>
              <a:defRPr sz="2800"/>
            </a:lvl2pPr>
            <a:lvl3pPr marL="914042" indent="-287225">
              <a:lnSpc>
                <a:spcPct val="90000"/>
              </a:lnSpc>
              <a:buSzPct val="80000"/>
              <a:buFont typeface="Arial" pitchFamily="34" charset="0"/>
              <a:buChar char="•"/>
              <a:defRPr sz="2400"/>
            </a:lvl3pPr>
            <a:lvl4pPr marL="1712242" indent="-225337">
              <a:lnSpc>
                <a:spcPct val="90000"/>
              </a:lnSpc>
              <a:buSzPct val="80000"/>
              <a:buFont typeface="Arial" pitchFamily="34" charset="0"/>
              <a:buChar char="•"/>
              <a:defRPr sz="2000"/>
            </a:lvl4pPr>
            <a:lvl5pPr marL="1943926" indent="-23168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4"/>
            <a:ext cx="5486400" cy="2443746"/>
          </a:xfrm>
        </p:spPr>
        <p:txBody>
          <a:bodyPr/>
          <a:lstStyle>
            <a:lvl1pPr marL="457020" indent="-45702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200" indent="-45702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582" indent="-342765">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671" indent="-342765">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009" indent="-342765">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179" lvl="0" indent="-341179" algn="l" defTabSz="914005" rtl="0" eaLnBrk="1" latinLnBrk="0" hangingPunct="1">
              <a:lnSpc>
                <a:spcPct val="90000"/>
              </a:lnSpc>
              <a:spcBef>
                <a:spcPct val="20000"/>
              </a:spcBef>
              <a:buSzPct val="80000"/>
              <a:buFont typeface="Arial" pitchFamily="34" charset="0"/>
              <a:buChar char="•"/>
            </a:pPr>
            <a:r>
              <a:rPr lang="en-US" smtClean="0"/>
              <a:t>Click to edit Master text styles</a:t>
            </a:r>
          </a:p>
          <a:p>
            <a:pPr marL="341179" lvl="1" indent="-341179" algn="l" defTabSz="914005" rtl="0" eaLnBrk="1" latinLnBrk="0" hangingPunct="1">
              <a:lnSpc>
                <a:spcPct val="90000"/>
              </a:lnSpc>
              <a:spcBef>
                <a:spcPct val="20000"/>
              </a:spcBef>
              <a:buSzPct val="80000"/>
              <a:buFont typeface="Arial" pitchFamily="34" charset="0"/>
              <a:buChar char="•"/>
            </a:pPr>
            <a:r>
              <a:rPr lang="en-US" smtClean="0"/>
              <a:t>Second level</a:t>
            </a:r>
          </a:p>
          <a:p>
            <a:pPr marL="341179" lvl="2" indent="-341179" algn="l" defTabSz="914005" rtl="0" eaLnBrk="1" latinLnBrk="0" hangingPunct="1">
              <a:lnSpc>
                <a:spcPct val="90000"/>
              </a:lnSpc>
              <a:spcBef>
                <a:spcPct val="20000"/>
              </a:spcBef>
              <a:buSzPct val="80000"/>
              <a:buFont typeface="Arial" pitchFamily="34" charset="0"/>
              <a:buChar char="•"/>
            </a:pPr>
            <a:r>
              <a:rPr lang="en-US" smtClean="0"/>
              <a:t>Third level</a:t>
            </a:r>
          </a:p>
          <a:p>
            <a:pPr marL="341179" lvl="3" indent="-341179" algn="l" defTabSz="914005" rtl="0" eaLnBrk="1" latinLnBrk="0" hangingPunct="1">
              <a:lnSpc>
                <a:spcPct val="90000"/>
              </a:lnSpc>
              <a:spcBef>
                <a:spcPct val="20000"/>
              </a:spcBef>
              <a:buSzPct val="80000"/>
              <a:buFont typeface="Arial" pitchFamily="34" charset="0"/>
              <a:buChar char="•"/>
            </a:pPr>
            <a:r>
              <a:rPr lang="en-US" smtClean="0"/>
              <a:t>Fourth level</a:t>
            </a:r>
          </a:p>
          <a:p>
            <a:pPr marL="341179" lvl="4" indent="-341179" algn="l" defTabSz="91400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50"/>
            <a:ext cx="1681921" cy="195501"/>
          </a:xfrm>
          <a:prstGeom prst="rect">
            <a:avLst/>
          </a:prstGeom>
        </p:spPr>
      </p:pic>
    </p:spTree>
    <p:extLst>
      <p:ext uri="{BB962C8B-B14F-4D97-AF65-F5344CB8AC3E}">
        <p14:creationId xmlns:p14="http://schemas.microsoft.com/office/powerpoint/2010/main" val="1695042881"/>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6"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1"/>
            <a:ext cx="5486400" cy="448127"/>
          </a:xfrm>
        </p:spPr>
        <p:txBody>
          <a:bodyPr anchor="b"/>
          <a:lstStyle>
            <a:lvl1pPr marL="0" indent="0">
              <a:lnSpc>
                <a:spcPct val="90000"/>
              </a:lnSpc>
              <a:spcBef>
                <a:spcPts val="0"/>
              </a:spcBef>
              <a:buNone/>
              <a:defRPr sz="3200" b="0">
                <a:latin typeface="Segoe UI Light" pitchFamily="34" charset="0"/>
              </a:defRPr>
            </a:lvl1pPr>
            <a:lvl2pPr marL="457004" indent="0">
              <a:buNone/>
              <a:defRPr sz="2000" b="1"/>
            </a:lvl2pPr>
            <a:lvl3pPr marL="914005" indent="0">
              <a:buNone/>
              <a:defRPr sz="1800" b="1"/>
            </a:lvl3pPr>
            <a:lvl4pPr marL="1371008" indent="0">
              <a:buNone/>
              <a:defRPr sz="1600" b="1"/>
            </a:lvl4pPr>
            <a:lvl5pPr marL="1828010" indent="0">
              <a:buNone/>
              <a:defRPr sz="1600" b="1"/>
            </a:lvl5pPr>
            <a:lvl6pPr marL="2285013" indent="0">
              <a:buNone/>
              <a:defRPr sz="1600" b="1"/>
            </a:lvl6pPr>
            <a:lvl7pPr marL="2742015" indent="0">
              <a:buNone/>
              <a:defRPr sz="1600" b="1"/>
            </a:lvl7pPr>
            <a:lvl8pPr marL="3199018" indent="0">
              <a:buNone/>
              <a:defRPr sz="1600" b="1"/>
            </a:lvl8pPr>
            <a:lvl9pPr marL="365602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1" y="2266798"/>
            <a:ext cx="5484971" cy="1945148"/>
          </a:xfrm>
        </p:spPr>
        <p:txBody>
          <a:bodyPr/>
          <a:lstStyle>
            <a:lvl1pPr marL="403066" indent="-403066">
              <a:buSzPct val="80000"/>
              <a:buFont typeface="Arial" pitchFamily="34" charset="0"/>
              <a:buChar char="•"/>
              <a:defRPr sz="2800"/>
            </a:lvl1pPr>
            <a:lvl2pPr marL="744246" indent="-322137">
              <a:buSzPct val="80000"/>
              <a:buFont typeface="Arial" pitchFamily="34" charset="0"/>
              <a:buChar char="•"/>
              <a:defRPr sz="2800"/>
            </a:lvl2pPr>
            <a:lvl3pPr marL="1026710" indent="-282465" defTabSz="1029884">
              <a:buSzPct val="80000"/>
              <a:buFont typeface="Arial" pitchFamily="34" charset="0"/>
              <a:buChar char="•"/>
              <a:defRPr sz="2400"/>
            </a:lvl3pPr>
            <a:lvl4pPr marL="1317108" indent="-287225">
              <a:buSzPct val="80000"/>
              <a:buFont typeface="Arial" pitchFamily="34" charset="0"/>
              <a:buChar char="•"/>
              <a:defRPr sz="2000"/>
            </a:lvl4pPr>
            <a:lvl5pPr marL="1540859" indent="-223750">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1"/>
            <a:ext cx="5486400" cy="448127"/>
          </a:xfrm>
        </p:spPr>
        <p:txBody>
          <a:bodyPr anchor="b"/>
          <a:lstStyle>
            <a:lvl1pPr marL="0" indent="0">
              <a:lnSpc>
                <a:spcPct val="90000"/>
              </a:lnSpc>
              <a:spcBef>
                <a:spcPts val="0"/>
              </a:spcBef>
              <a:buNone/>
              <a:defRPr sz="3200" b="0">
                <a:latin typeface="Segoe UI Light" pitchFamily="34" charset="0"/>
              </a:defRPr>
            </a:lvl1pPr>
            <a:lvl2pPr marL="457004" indent="0">
              <a:buNone/>
              <a:defRPr sz="2000" b="1"/>
            </a:lvl2pPr>
            <a:lvl3pPr marL="914005" indent="0">
              <a:buNone/>
              <a:defRPr sz="1800" b="1"/>
            </a:lvl3pPr>
            <a:lvl4pPr marL="1371008" indent="0">
              <a:buNone/>
              <a:defRPr sz="1600" b="1"/>
            </a:lvl4pPr>
            <a:lvl5pPr marL="1828010" indent="0">
              <a:buNone/>
              <a:defRPr sz="1600" b="1"/>
            </a:lvl5pPr>
            <a:lvl6pPr marL="2285013" indent="0">
              <a:buNone/>
              <a:defRPr sz="1600" b="1"/>
            </a:lvl6pPr>
            <a:lvl7pPr marL="2742015" indent="0">
              <a:buNone/>
              <a:defRPr sz="1600" b="1"/>
            </a:lvl7pPr>
            <a:lvl8pPr marL="3199018" indent="0">
              <a:buNone/>
              <a:defRPr sz="1600" b="1"/>
            </a:lvl8pPr>
            <a:lvl9pPr marL="365602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05" indent="-29620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20" indent="-45702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877" indent="-342765">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649" indent="-342765">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011" indent="-342765">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649" indent="-342765">
              <a:defRPr sz="1600"/>
            </a:lvl6pPr>
            <a:lvl7pPr marL="1602747" indent="-285638">
              <a:defRPr sz="1600"/>
            </a:lvl7pPr>
            <a:lvl8pPr>
              <a:defRPr sz="1600"/>
            </a:lvl8pPr>
            <a:lvl9pPr>
              <a:defRPr sz="1600"/>
            </a:lvl9pPr>
          </a:lstStyle>
          <a:p>
            <a:pPr marL="403066" lvl="0" indent="-403066" algn="l" defTabSz="914005" rtl="0" eaLnBrk="1" latinLnBrk="0" hangingPunct="1">
              <a:lnSpc>
                <a:spcPct val="90000"/>
              </a:lnSpc>
              <a:spcBef>
                <a:spcPct val="20000"/>
              </a:spcBef>
              <a:buSzPct val="80000"/>
            </a:pPr>
            <a:r>
              <a:rPr lang="en-US" smtClean="0"/>
              <a:t>Click to edit Master text styles</a:t>
            </a:r>
          </a:p>
          <a:p>
            <a:pPr marL="403066" lvl="1" indent="-403066" algn="l" defTabSz="914005" rtl="0" eaLnBrk="1" latinLnBrk="0" hangingPunct="1">
              <a:lnSpc>
                <a:spcPct val="90000"/>
              </a:lnSpc>
              <a:spcBef>
                <a:spcPct val="20000"/>
              </a:spcBef>
              <a:buSzPct val="80000"/>
            </a:pPr>
            <a:r>
              <a:rPr lang="en-US" smtClean="0"/>
              <a:t>Second level</a:t>
            </a:r>
          </a:p>
          <a:p>
            <a:pPr marL="403066" lvl="2" indent="-403066" algn="l" defTabSz="914005" rtl="0" eaLnBrk="1" latinLnBrk="0" hangingPunct="1">
              <a:lnSpc>
                <a:spcPct val="90000"/>
              </a:lnSpc>
              <a:spcBef>
                <a:spcPct val="20000"/>
              </a:spcBef>
              <a:buSzPct val="80000"/>
            </a:pPr>
            <a:r>
              <a:rPr lang="en-US" smtClean="0"/>
              <a:t>Third level</a:t>
            </a:r>
          </a:p>
          <a:p>
            <a:pPr marL="403066" lvl="3" indent="-403066" algn="l" defTabSz="914005" rtl="0" eaLnBrk="1" latinLnBrk="0" hangingPunct="1">
              <a:lnSpc>
                <a:spcPct val="90000"/>
              </a:lnSpc>
              <a:spcBef>
                <a:spcPct val="20000"/>
              </a:spcBef>
              <a:buSzPct val="80000"/>
            </a:pPr>
            <a:r>
              <a:rPr lang="en-US" smtClean="0"/>
              <a:t>Fourth level</a:t>
            </a:r>
          </a:p>
          <a:p>
            <a:pPr marL="403066" lvl="4" indent="-403066" algn="l" defTabSz="914005"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50"/>
            <a:ext cx="1681921" cy="195501"/>
          </a:xfrm>
          <a:prstGeom prst="rect">
            <a:avLst/>
          </a:prstGeom>
        </p:spPr>
      </p:pic>
    </p:spTree>
    <p:extLst>
      <p:ext uri="{BB962C8B-B14F-4D97-AF65-F5344CB8AC3E}">
        <p14:creationId xmlns:p14="http://schemas.microsoft.com/office/powerpoint/2010/main" val="1444425430"/>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6"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50"/>
            <a:ext cx="1681921" cy="195501"/>
          </a:xfrm>
          <a:prstGeom prst="rect">
            <a:avLst/>
          </a:prstGeom>
        </p:spPr>
      </p:pic>
    </p:spTree>
    <p:extLst>
      <p:ext uri="{BB962C8B-B14F-4D97-AF65-F5344CB8AC3E}">
        <p14:creationId xmlns:p14="http://schemas.microsoft.com/office/powerpoint/2010/main" val="3144063673"/>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6" y="228600"/>
            <a:ext cx="11149013" cy="747897"/>
          </a:xfrm>
        </p:spPr>
        <p:txBody>
          <a:bodyPr/>
          <a:lstStyle>
            <a:lvl1pPr>
              <a:defRPr sz="54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50"/>
            <a:ext cx="1681921" cy="195501"/>
          </a:xfrm>
          <a:prstGeom prst="rect">
            <a:avLst/>
          </a:prstGeom>
        </p:spPr>
      </p:pic>
    </p:spTree>
    <p:extLst>
      <p:ext uri="{BB962C8B-B14F-4D97-AF65-F5344CB8AC3E}">
        <p14:creationId xmlns:p14="http://schemas.microsoft.com/office/powerpoint/2010/main" val="338283100"/>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50"/>
            <a:ext cx="1681921" cy="195501"/>
          </a:xfrm>
          <a:prstGeom prst="rect">
            <a:avLst/>
          </a:prstGeom>
        </p:spPr>
      </p:pic>
    </p:spTree>
    <p:extLst>
      <p:ext uri="{BB962C8B-B14F-4D97-AF65-F5344CB8AC3E}">
        <p14:creationId xmlns:p14="http://schemas.microsoft.com/office/powerpoint/2010/main" val="2447852324"/>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8" tIns="45685" rIns="91368" bIns="45685" numCol="1" spcCol="0" rtlCol="0" anchor="ctr" anchorCtr="0" compatLnSpc="1">
            <a:prstTxWarp prst="textNoShape">
              <a:avLst/>
            </a:prstTxWarp>
          </a:bodyPr>
          <a:lstStyle/>
          <a:p>
            <a:pPr algn="ctr" defTabSz="913430"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05"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5"/>
            <a:ext cx="6945312" cy="1241878"/>
          </a:xfrm>
        </p:spPr>
        <p:txBody>
          <a:bodyPr lIns="182809" tIns="182809" anchor="ctr" anchorCtr="0"/>
          <a:lstStyle>
            <a:lvl1pPr marL="574451" indent="-57127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005" rtl="0" eaLnBrk="1" latinLnBrk="0" hangingPunct="1">
              <a:lnSpc>
                <a:spcPct val="90000"/>
              </a:lnSpc>
              <a:spcBef>
                <a:spcPts val="0"/>
              </a:spcBef>
              <a:spcAft>
                <a:spcPts val="900"/>
              </a:spcAft>
              <a:buSzPct val="80000"/>
            </a:pPr>
            <a:r>
              <a:rPr lang="en-US" smtClean="0"/>
              <a:t>Click to edit Master text styles</a:t>
            </a:r>
          </a:p>
          <a:p>
            <a:pPr marL="3175" lvl="1" indent="0" algn="l" defTabSz="914005"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4"/>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73" tIns="41137" rIns="82273" bIns="41137" numCol="1" anchor="t" anchorCtr="0" compatLnSpc="1">
            <a:prstTxWarp prst="textNoShape">
              <a:avLst/>
            </a:prstTxWarp>
          </a:bodyPr>
          <a:lstStyle/>
          <a:p>
            <a:pPr defTabSz="1218509"/>
            <a:endParaRPr lang="en-US" sz="1600">
              <a:solidFill>
                <a:srgbClr val="292929"/>
              </a:solidFill>
            </a:endParaRPr>
          </a:p>
        </p:txBody>
      </p:sp>
    </p:spTree>
    <p:extLst>
      <p:ext uri="{BB962C8B-B14F-4D97-AF65-F5344CB8AC3E}">
        <p14:creationId xmlns:p14="http://schemas.microsoft.com/office/powerpoint/2010/main" val="598477610"/>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4"/>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8" y="5630472"/>
            <a:ext cx="4205289" cy="461665"/>
          </a:xfrm>
        </p:spPr>
        <p:txBody>
          <a:bodyPr>
            <a:noAutofit/>
          </a:bodyPr>
          <a:lstStyle>
            <a:lvl1pPr marL="0" indent="0" algn="l" defTabSz="91400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04" indent="0" algn="ctr">
              <a:buNone/>
              <a:defRPr>
                <a:solidFill>
                  <a:schemeClr val="tx1">
                    <a:tint val="75000"/>
                  </a:schemeClr>
                </a:solidFill>
              </a:defRPr>
            </a:lvl2pPr>
            <a:lvl3pPr marL="914005" indent="0" algn="ctr">
              <a:buNone/>
              <a:defRPr>
                <a:solidFill>
                  <a:schemeClr val="tx1">
                    <a:tint val="75000"/>
                  </a:schemeClr>
                </a:solidFill>
              </a:defRPr>
            </a:lvl3pPr>
            <a:lvl4pPr marL="1371008" indent="0" algn="ctr">
              <a:buNone/>
              <a:defRPr>
                <a:solidFill>
                  <a:schemeClr val="tx1">
                    <a:tint val="75000"/>
                  </a:schemeClr>
                </a:solidFill>
              </a:defRPr>
            </a:lvl4pPr>
            <a:lvl5pPr marL="1828010" indent="0" algn="ctr">
              <a:buNone/>
              <a:defRPr>
                <a:solidFill>
                  <a:schemeClr val="tx1">
                    <a:tint val="75000"/>
                  </a:schemeClr>
                </a:solidFill>
              </a:defRPr>
            </a:lvl5pPr>
            <a:lvl6pPr marL="2285013" indent="0" algn="ctr">
              <a:buNone/>
              <a:defRPr>
                <a:solidFill>
                  <a:schemeClr val="tx1">
                    <a:tint val="75000"/>
                  </a:schemeClr>
                </a:solidFill>
              </a:defRPr>
            </a:lvl6pPr>
            <a:lvl7pPr marL="2742015" indent="0" algn="ctr">
              <a:buNone/>
              <a:defRPr>
                <a:solidFill>
                  <a:schemeClr val="tx1">
                    <a:tint val="75000"/>
                  </a:schemeClr>
                </a:solidFill>
              </a:defRPr>
            </a:lvl7pPr>
            <a:lvl8pPr marL="3199018" indent="0" algn="ctr">
              <a:buNone/>
              <a:defRPr>
                <a:solidFill>
                  <a:schemeClr val="tx1">
                    <a:tint val="75000"/>
                  </a:schemeClr>
                </a:solidFill>
              </a:defRPr>
            </a:lvl8pPr>
            <a:lvl9pPr marL="365602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9"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05"/>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05"/>
              <a:endParaRPr lang="en-US" sz="1800">
                <a:solidFill>
                  <a:srgbClr val="292929"/>
                </a:solidFill>
              </a:endParaRPr>
            </a:p>
          </p:txBody>
        </p:sp>
      </p:grpSp>
    </p:spTree>
    <p:extLst>
      <p:ext uri="{BB962C8B-B14F-4D97-AF65-F5344CB8AC3E}">
        <p14:creationId xmlns:p14="http://schemas.microsoft.com/office/powerpoint/2010/main" val="2994031199"/>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4"/>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8" y="5630472"/>
            <a:ext cx="4205289" cy="461665"/>
          </a:xfrm>
        </p:spPr>
        <p:txBody>
          <a:bodyPr>
            <a:noAutofit/>
          </a:bodyPr>
          <a:lstStyle>
            <a:lvl1pPr marL="0" indent="0" algn="l" defTabSz="91400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04" indent="0" algn="ctr">
              <a:buNone/>
              <a:defRPr>
                <a:solidFill>
                  <a:schemeClr val="tx1">
                    <a:tint val="75000"/>
                  </a:schemeClr>
                </a:solidFill>
              </a:defRPr>
            </a:lvl2pPr>
            <a:lvl3pPr marL="914005" indent="0" algn="ctr">
              <a:buNone/>
              <a:defRPr>
                <a:solidFill>
                  <a:schemeClr val="tx1">
                    <a:tint val="75000"/>
                  </a:schemeClr>
                </a:solidFill>
              </a:defRPr>
            </a:lvl3pPr>
            <a:lvl4pPr marL="1371008" indent="0" algn="ctr">
              <a:buNone/>
              <a:defRPr>
                <a:solidFill>
                  <a:schemeClr val="tx1">
                    <a:tint val="75000"/>
                  </a:schemeClr>
                </a:solidFill>
              </a:defRPr>
            </a:lvl4pPr>
            <a:lvl5pPr marL="1828010" indent="0" algn="ctr">
              <a:buNone/>
              <a:defRPr>
                <a:solidFill>
                  <a:schemeClr val="tx1">
                    <a:tint val="75000"/>
                  </a:schemeClr>
                </a:solidFill>
              </a:defRPr>
            </a:lvl5pPr>
            <a:lvl6pPr marL="2285013" indent="0" algn="ctr">
              <a:buNone/>
              <a:defRPr>
                <a:solidFill>
                  <a:schemeClr val="tx1">
                    <a:tint val="75000"/>
                  </a:schemeClr>
                </a:solidFill>
              </a:defRPr>
            </a:lvl6pPr>
            <a:lvl7pPr marL="2742015" indent="0" algn="ctr">
              <a:buNone/>
              <a:defRPr>
                <a:solidFill>
                  <a:schemeClr val="tx1">
                    <a:tint val="75000"/>
                  </a:schemeClr>
                </a:solidFill>
              </a:defRPr>
            </a:lvl7pPr>
            <a:lvl8pPr marL="3199018" indent="0" algn="ctr">
              <a:buNone/>
              <a:defRPr>
                <a:solidFill>
                  <a:schemeClr val="tx1">
                    <a:tint val="75000"/>
                  </a:schemeClr>
                </a:solidFill>
              </a:defRPr>
            </a:lvl8pPr>
            <a:lvl9pPr marL="365602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4" rIns="91404" bIns="45704" numCol="1" anchor="t" anchorCtr="0" compatLnSpc="1">
            <a:prstTxWarp prst="textNoShape">
              <a:avLst/>
            </a:prstTxWarp>
          </a:bodyPr>
          <a:lstStyle/>
          <a:p>
            <a:pPr defTabSz="914005"/>
            <a:endParaRPr lang="en-US" sz="1800">
              <a:solidFill>
                <a:srgbClr val="292929"/>
              </a:solidFill>
            </a:endParaRPr>
          </a:p>
        </p:txBody>
      </p:sp>
    </p:spTree>
    <p:extLst>
      <p:ext uri="{BB962C8B-B14F-4D97-AF65-F5344CB8AC3E}">
        <p14:creationId xmlns:p14="http://schemas.microsoft.com/office/powerpoint/2010/main" val="472967267"/>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4"/>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8" y="5630472"/>
            <a:ext cx="4205289" cy="461665"/>
          </a:xfrm>
        </p:spPr>
        <p:txBody>
          <a:bodyPr>
            <a:noAutofit/>
          </a:bodyPr>
          <a:lstStyle>
            <a:lvl1pPr marL="0" indent="0" algn="l" defTabSz="91400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04" indent="0" algn="ctr">
              <a:buNone/>
              <a:defRPr>
                <a:solidFill>
                  <a:schemeClr val="tx1">
                    <a:tint val="75000"/>
                  </a:schemeClr>
                </a:solidFill>
              </a:defRPr>
            </a:lvl2pPr>
            <a:lvl3pPr marL="914005" indent="0" algn="ctr">
              <a:buNone/>
              <a:defRPr>
                <a:solidFill>
                  <a:schemeClr val="tx1">
                    <a:tint val="75000"/>
                  </a:schemeClr>
                </a:solidFill>
              </a:defRPr>
            </a:lvl3pPr>
            <a:lvl4pPr marL="1371008" indent="0" algn="ctr">
              <a:buNone/>
              <a:defRPr>
                <a:solidFill>
                  <a:schemeClr val="tx1">
                    <a:tint val="75000"/>
                  </a:schemeClr>
                </a:solidFill>
              </a:defRPr>
            </a:lvl4pPr>
            <a:lvl5pPr marL="1828010" indent="0" algn="ctr">
              <a:buNone/>
              <a:defRPr>
                <a:solidFill>
                  <a:schemeClr val="tx1">
                    <a:tint val="75000"/>
                  </a:schemeClr>
                </a:solidFill>
              </a:defRPr>
            </a:lvl5pPr>
            <a:lvl6pPr marL="2285013" indent="0" algn="ctr">
              <a:buNone/>
              <a:defRPr>
                <a:solidFill>
                  <a:schemeClr val="tx1">
                    <a:tint val="75000"/>
                  </a:schemeClr>
                </a:solidFill>
              </a:defRPr>
            </a:lvl6pPr>
            <a:lvl7pPr marL="2742015" indent="0" algn="ctr">
              <a:buNone/>
              <a:defRPr>
                <a:solidFill>
                  <a:schemeClr val="tx1">
                    <a:tint val="75000"/>
                  </a:schemeClr>
                </a:solidFill>
              </a:defRPr>
            </a:lvl7pPr>
            <a:lvl8pPr marL="3199018" indent="0" algn="ctr">
              <a:buNone/>
              <a:defRPr>
                <a:solidFill>
                  <a:schemeClr val="tx1">
                    <a:tint val="75000"/>
                  </a:schemeClr>
                </a:solidFill>
              </a:defRPr>
            </a:lvl8pPr>
            <a:lvl9pPr marL="365602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005"/>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005"/>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005"/>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005"/>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005"/>
              <a:endParaRPr lang="en-US" sz="1600">
                <a:solidFill>
                  <a:srgbClr val="292929"/>
                </a:solidFill>
              </a:endParaRPr>
            </a:p>
          </p:txBody>
        </p:sp>
      </p:grpSp>
    </p:spTree>
    <p:extLst>
      <p:ext uri="{BB962C8B-B14F-4D97-AF65-F5344CB8AC3E}">
        <p14:creationId xmlns:p14="http://schemas.microsoft.com/office/powerpoint/2010/main" val="777308561"/>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7" y="1447799"/>
            <a:ext cx="11149013" cy="2000548"/>
          </a:xfrm>
        </p:spPr>
        <p:txBody>
          <a:bodyPr/>
          <a:lstStyle>
            <a:lvl1pPr marL="460155" indent="-460155">
              <a:buClr>
                <a:srgbClr val="FFFFFF"/>
              </a:buClr>
              <a:buSzPct val="70000"/>
              <a:buFontTx/>
              <a:buBlip>
                <a:blip r:embed="rId2"/>
              </a:buBlip>
              <a:defRPr>
                <a:gradFill>
                  <a:gsLst>
                    <a:gs pos="0">
                      <a:srgbClr val="FFFFFF"/>
                    </a:gs>
                    <a:gs pos="86000">
                      <a:srgbClr val="FFFFFF"/>
                    </a:gs>
                  </a:gsLst>
                  <a:lin ang="5400000" scaled="0"/>
                </a:gradFill>
              </a:defRPr>
            </a:lvl1pPr>
            <a:lvl2pPr marL="855257" indent="-395101">
              <a:buClr>
                <a:srgbClr val="FFFFFF"/>
              </a:buClr>
              <a:buSzPct val="70000"/>
              <a:buFontTx/>
              <a:buBlip>
                <a:blip r:embed="rId2"/>
              </a:buBlip>
              <a:defRPr>
                <a:gradFill>
                  <a:gsLst>
                    <a:gs pos="0">
                      <a:srgbClr val="FFFFFF"/>
                    </a:gs>
                    <a:gs pos="86000">
                      <a:srgbClr val="FFFFFF"/>
                    </a:gs>
                  </a:gsLst>
                  <a:lin ang="5400000" scaled="0"/>
                </a:gradFill>
              </a:defRPr>
            </a:lvl2pPr>
            <a:lvl3pPr marL="1258292" indent="-403033">
              <a:buClr>
                <a:srgbClr val="FFFFFF"/>
              </a:buClr>
              <a:buSzPct val="70000"/>
              <a:buFontTx/>
              <a:buBlip>
                <a:blip r:embed="rId2"/>
              </a:buBlip>
              <a:defRPr>
                <a:gradFill>
                  <a:gsLst>
                    <a:gs pos="0">
                      <a:srgbClr val="FFFFFF"/>
                    </a:gs>
                    <a:gs pos="86000">
                      <a:srgbClr val="FFFFFF"/>
                    </a:gs>
                  </a:gsLst>
                  <a:lin ang="5400000" scaled="0"/>
                </a:gradFill>
              </a:defRPr>
            </a:lvl3pPr>
            <a:lvl4pPr marL="1604200" indent="-345911">
              <a:buClr>
                <a:srgbClr val="FFFFFF"/>
              </a:buClr>
              <a:buSzPct val="70000"/>
              <a:buFontTx/>
              <a:buBlip>
                <a:blip r:embed="rId2"/>
              </a:buBlip>
              <a:defRPr>
                <a:gradFill>
                  <a:gsLst>
                    <a:gs pos="0">
                      <a:srgbClr val="FFFFFF"/>
                    </a:gs>
                    <a:gs pos="86000">
                      <a:srgbClr val="FFFFFF"/>
                    </a:gs>
                  </a:gsLst>
                  <a:lin ang="5400000" scaled="0"/>
                </a:gradFill>
              </a:defRPr>
            </a:lvl4pPr>
            <a:lvl5pPr marL="1940589" indent="-33639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22" tIns="76158" rIns="152322" bIns="7615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05936726"/>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4"/>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8" y="5630472"/>
            <a:ext cx="4205289" cy="461665"/>
          </a:xfrm>
        </p:spPr>
        <p:txBody>
          <a:bodyPr>
            <a:noAutofit/>
          </a:bodyPr>
          <a:lstStyle>
            <a:lvl1pPr marL="0" indent="0" algn="l" defTabSz="91400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04" indent="0" algn="ctr">
              <a:buNone/>
              <a:defRPr>
                <a:solidFill>
                  <a:schemeClr val="tx1">
                    <a:tint val="75000"/>
                  </a:schemeClr>
                </a:solidFill>
              </a:defRPr>
            </a:lvl2pPr>
            <a:lvl3pPr marL="914005" indent="0" algn="ctr">
              <a:buNone/>
              <a:defRPr>
                <a:solidFill>
                  <a:schemeClr val="tx1">
                    <a:tint val="75000"/>
                  </a:schemeClr>
                </a:solidFill>
              </a:defRPr>
            </a:lvl3pPr>
            <a:lvl4pPr marL="1371008" indent="0" algn="ctr">
              <a:buNone/>
              <a:defRPr>
                <a:solidFill>
                  <a:schemeClr val="tx1">
                    <a:tint val="75000"/>
                  </a:schemeClr>
                </a:solidFill>
              </a:defRPr>
            </a:lvl4pPr>
            <a:lvl5pPr marL="1828010" indent="0" algn="ctr">
              <a:buNone/>
              <a:defRPr>
                <a:solidFill>
                  <a:schemeClr val="tx1">
                    <a:tint val="75000"/>
                  </a:schemeClr>
                </a:solidFill>
              </a:defRPr>
            </a:lvl5pPr>
            <a:lvl6pPr marL="2285013" indent="0" algn="ctr">
              <a:buNone/>
              <a:defRPr>
                <a:solidFill>
                  <a:schemeClr val="tx1">
                    <a:tint val="75000"/>
                  </a:schemeClr>
                </a:solidFill>
              </a:defRPr>
            </a:lvl6pPr>
            <a:lvl7pPr marL="2742015" indent="0" algn="ctr">
              <a:buNone/>
              <a:defRPr>
                <a:solidFill>
                  <a:schemeClr val="tx1">
                    <a:tint val="75000"/>
                  </a:schemeClr>
                </a:solidFill>
              </a:defRPr>
            </a:lvl7pPr>
            <a:lvl8pPr marL="3199018" indent="0" algn="ctr">
              <a:buNone/>
              <a:defRPr>
                <a:solidFill>
                  <a:schemeClr val="tx1">
                    <a:tint val="75000"/>
                  </a:schemeClr>
                </a:solidFill>
              </a:defRPr>
            </a:lvl8pPr>
            <a:lvl9pPr marL="365602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8"/>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3" tIns="41137" rIns="82273" bIns="41137" numCol="1" anchor="t" anchorCtr="0" compatLnSpc="1">
            <a:prstTxWarp prst="textNoShape">
              <a:avLst/>
            </a:prstTxWarp>
          </a:bodyPr>
          <a:lstStyle/>
          <a:p>
            <a:pPr defTabSz="914005"/>
            <a:endParaRPr lang="en-US" sz="1600">
              <a:solidFill>
                <a:srgbClr val="292929"/>
              </a:solidFill>
            </a:endParaRPr>
          </a:p>
        </p:txBody>
      </p:sp>
    </p:spTree>
    <p:extLst>
      <p:ext uri="{BB962C8B-B14F-4D97-AF65-F5344CB8AC3E}">
        <p14:creationId xmlns:p14="http://schemas.microsoft.com/office/powerpoint/2010/main" val="2295043109"/>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4"/>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8" y="5630472"/>
            <a:ext cx="4205289" cy="461665"/>
          </a:xfrm>
        </p:spPr>
        <p:txBody>
          <a:bodyPr>
            <a:noAutofit/>
          </a:bodyPr>
          <a:lstStyle>
            <a:lvl1pPr marL="0" indent="0" algn="l" defTabSz="91400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04" indent="0" algn="ctr">
              <a:buNone/>
              <a:defRPr>
                <a:solidFill>
                  <a:schemeClr val="tx1">
                    <a:tint val="75000"/>
                  </a:schemeClr>
                </a:solidFill>
              </a:defRPr>
            </a:lvl2pPr>
            <a:lvl3pPr marL="914005" indent="0" algn="ctr">
              <a:buNone/>
              <a:defRPr>
                <a:solidFill>
                  <a:schemeClr val="tx1">
                    <a:tint val="75000"/>
                  </a:schemeClr>
                </a:solidFill>
              </a:defRPr>
            </a:lvl3pPr>
            <a:lvl4pPr marL="1371008" indent="0" algn="ctr">
              <a:buNone/>
              <a:defRPr>
                <a:solidFill>
                  <a:schemeClr val="tx1">
                    <a:tint val="75000"/>
                  </a:schemeClr>
                </a:solidFill>
              </a:defRPr>
            </a:lvl4pPr>
            <a:lvl5pPr marL="1828010" indent="0" algn="ctr">
              <a:buNone/>
              <a:defRPr>
                <a:solidFill>
                  <a:schemeClr val="tx1">
                    <a:tint val="75000"/>
                  </a:schemeClr>
                </a:solidFill>
              </a:defRPr>
            </a:lvl5pPr>
            <a:lvl6pPr marL="2285013" indent="0" algn="ctr">
              <a:buNone/>
              <a:defRPr>
                <a:solidFill>
                  <a:schemeClr val="tx1">
                    <a:tint val="75000"/>
                  </a:schemeClr>
                </a:solidFill>
              </a:defRPr>
            </a:lvl6pPr>
            <a:lvl7pPr marL="2742015" indent="0" algn="ctr">
              <a:buNone/>
              <a:defRPr>
                <a:solidFill>
                  <a:schemeClr val="tx1">
                    <a:tint val="75000"/>
                  </a:schemeClr>
                </a:solidFill>
              </a:defRPr>
            </a:lvl7pPr>
            <a:lvl8pPr marL="3199018" indent="0" algn="ctr">
              <a:buNone/>
              <a:defRPr>
                <a:solidFill>
                  <a:schemeClr val="tx1">
                    <a:tint val="75000"/>
                  </a:schemeClr>
                </a:solidFill>
              </a:defRPr>
            </a:lvl8pPr>
            <a:lvl9pPr marL="365602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4"/>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05"/>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05"/>
              <a:endParaRPr lang="en-US" sz="1800">
                <a:solidFill>
                  <a:srgbClr val="292929"/>
                </a:solidFill>
              </a:endParaRPr>
            </a:p>
          </p:txBody>
        </p:sp>
      </p:grpSp>
    </p:spTree>
    <p:extLst>
      <p:ext uri="{BB962C8B-B14F-4D97-AF65-F5344CB8AC3E}">
        <p14:creationId xmlns:p14="http://schemas.microsoft.com/office/powerpoint/2010/main" val="3108027973"/>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12" y="346768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8" y="6338051"/>
            <a:ext cx="2506561" cy="291353"/>
          </a:xfrm>
          <a:prstGeom prst="rect">
            <a:avLst/>
          </a:prstGeom>
        </p:spPr>
      </p:pic>
    </p:spTree>
    <p:extLst>
      <p:ext uri="{BB962C8B-B14F-4D97-AF65-F5344CB8AC3E}">
        <p14:creationId xmlns:p14="http://schemas.microsoft.com/office/powerpoint/2010/main" val="1293890573"/>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72" y="6083573"/>
            <a:ext cx="11173090" cy="415484"/>
          </a:xfrm>
          <a:prstGeom prst="rect">
            <a:avLst/>
          </a:prstGeom>
          <a:noFill/>
          <a:ln w="12700">
            <a:noFill/>
            <a:miter lim="800000"/>
            <a:headEnd type="none" w="sm" len="sm"/>
            <a:tailEnd type="none" w="sm" len="sm"/>
          </a:ln>
          <a:effectLst/>
        </p:spPr>
        <p:txBody>
          <a:bodyPr vert="horz" wrap="square" lIns="91389" tIns="45697" rIns="91389" bIns="45697" numCol="1" anchor="t" anchorCtr="0" compatLnSpc="1">
            <a:prstTxWarp prst="textNoShape">
              <a:avLst/>
            </a:prstTxWarp>
            <a:spAutoFit/>
          </a:bodyPr>
          <a:lstStyle/>
          <a:p>
            <a:pPr algn="ctr" defTabSz="913741" eaLnBrk="0" hangingPunct="0"/>
            <a:r>
              <a:rPr lang="en-US" sz="700">
                <a:solidFill>
                  <a:srgbClr val="FFFFFF">
                    <a:alpha val="99000"/>
                  </a:srgbClr>
                </a:solidFill>
                <a:cs typeface="Arial" charset="0"/>
              </a:rPr>
              <a:t>© </a:t>
            </a:r>
            <a:r>
              <a:rPr lang="en-US" sz="700" smtClean="0">
                <a:solidFill>
                  <a:srgbClr val="FFFFFF">
                    <a:alpha val="99000"/>
                  </a:srgbClr>
                </a:solidFill>
                <a:cs typeface="Arial" charset="0"/>
              </a:rPr>
              <a:t>2011 Microsoft </a:t>
            </a:r>
            <a:r>
              <a:rPr lang="en-US" sz="70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741" eaLnBrk="0" hangingPunct="0"/>
            <a:r>
              <a:rPr lang="en-US" sz="70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smtClean="0">
                <a:solidFill>
                  <a:srgbClr val="FFFFFF">
                    <a:alpha val="99000"/>
                  </a:srgbClr>
                </a:solidFill>
                <a:cs typeface="Arial" charset="0"/>
              </a:rPr>
              <a:t>MICROSOFT </a:t>
            </a:r>
            <a:r>
              <a:rPr lang="en-US" sz="70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976268197"/>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4"/>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00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00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7" y="228600"/>
            <a:ext cx="2497827" cy="290338"/>
          </a:xfrm>
          <a:prstGeom prst="rect">
            <a:avLst/>
          </a:prstGeom>
        </p:spPr>
      </p:pic>
    </p:spTree>
    <p:extLst>
      <p:ext uri="{BB962C8B-B14F-4D97-AF65-F5344CB8AC3E}">
        <p14:creationId xmlns:p14="http://schemas.microsoft.com/office/powerpoint/2010/main" val="1526824123"/>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6" y="1447799"/>
            <a:ext cx="11149013" cy="2000548"/>
          </a:xfrm>
        </p:spPr>
        <p:txBody>
          <a:bodyPr/>
          <a:lstStyle>
            <a:lvl1pPr marL="460195" indent="-460195">
              <a:buClr>
                <a:srgbClr val="FFFFFF"/>
              </a:buClr>
              <a:buSzPct val="70000"/>
              <a:buFontTx/>
              <a:buBlip>
                <a:blip r:embed="rId2"/>
              </a:buBlip>
              <a:defRPr>
                <a:gradFill>
                  <a:gsLst>
                    <a:gs pos="0">
                      <a:srgbClr val="FFFFFF"/>
                    </a:gs>
                    <a:gs pos="86000">
                      <a:srgbClr val="FFFFFF"/>
                    </a:gs>
                  </a:gsLst>
                  <a:lin ang="5400000" scaled="0"/>
                </a:gradFill>
              </a:defRPr>
            </a:lvl1pPr>
            <a:lvl2pPr marL="855327" indent="-395134">
              <a:buClr>
                <a:srgbClr val="FFFFFF"/>
              </a:buClr>
              <a:buSzPct val="70000"/>
              <a:buFontTx/>
              <a:buBlip>
                <a:blip r:embed="rId2"/>
              </a:buBlip>
              <a:defRPr>
                <a:gradFill>
                  <a:gsLst>
                    <a:gs pos="0">
                      <a:srgbClr val="FFFFFF"/>
                    </a:gs>
                    <a:gs pos="86000">
                      <a:srgbClr val="FFFFFF"/>
                    </a:gs>
                  </a:gsLst>
                  <a:lin ang="5400000" scaled="0"/>
                </a:gradFill>
              </a:defRPr>
            </a:lvl2pPr>
            <a:lvl3pPr marL="1258394" indent="-403066">
              <a:buClr>
                <a:srgbClr val="FFFFFF"/>
              </a:buClr>
              <a:buSzPct val="70000"/>
              <a:buFontTx/>
              <a:buBlip>
                <a:blip r:embed="rId2"/>
              </a:buBlip>
              <a:defRPr>
                <a:gradFill>
                  <a:gsLst>
                    <a:gs pos="0">
                      <a:srgbClr val="FFFFFF"/>
                    </a:gs>
                    <a:gs pos="86000">
                      <a:srgbClr val="FFFFFF"/>
                    </a:gs>
                  </a:gsLst>
                  <a:lin ang="5400000" scaled="0"/>
                </a:gradFill>
              </a:defRPr>
            </a:lvl3pPr>
            <a:lvl4pPr marL="1604334" indent="-345939">
              <a:buClr>
                <a:srgbClr val="FFFFFF"/>
              </a:buClr>
              <a:buSzPct val="70000"/>
              <a:buFontTx/>
              <a:buBlip>
                <a:blip r:embed="rId2"/>
              </a:buBlip>
              <a:defRPr>
                <a:gradFill>
                  <a:gsLst>
                    <a:gs pos="0">
                      <a:srgbClr val="FFFFFF"/>
                    </a:gs>
                    <a:gs pos="86000">
                      <a:srgbClr val="FFFFFF"/>
                    </a:gs>
                  </a:gsLst>
                  <a:lin ang="5400000" scaled="0"/>
                </a:gradFill>
              </a:defRPr>
            </a:lvl4pPr>
            <a:lvl5pPr marL="1940752" indent="-33641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01536763"/>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6" y="1447799"/>
            <a:ext cx="11149013" cy="2000548"/>
          </a:xfrm>
        </p:spPr>
        <p:txBody>
          <a:bodyPr/>
          <a:lstStyle>
            <a:lvl1pPr marL="460195" indent="-460195">
              <a:buClr>
                <a:srgbClr val="FFFFFF"/>
              </a:buClr>
              <a:buSzPct val="70000"/>
              <a:buFontTx/>
              <a:buBlip>
                <a:blip r:embed="rId2"/>
              </a:buBlip>
              <a:defRPr>
                <a:gradFill>
                  <a:gsLst>
                    <a:gs pos="0">
                      <a:srgbClr val="FFFFFF"/>
                    </a:gs>
                    <a:gs pos="86000">
                      <a:srgbClr val="FFFFFF"/>
                    </a:gs>
                  </a:gsLst>
                  <a:lin ang="5400000" scaled="0"/>
                </a:gradFill>
              </a:defRPr>
            </a:lvl1pPr>
            <a:lvl2pPr marL="855327" indent="-395134">
              <a:buClr>
                <a:srgbClr val="FFFFFF"/>
              </a:buClr>
              <a:buSzPct val="70000"/>
              <a:buFontTx/>
              <a:buBlip>
                <a:blip r:embed="rId2"/>
              </a:buBlip>
              <a:defRPr>
                <a:gradFill>
                  <a:gsLst>
                    <a:gs pos="0">
                      <a:srgbClr val="FFFFFF"/>
                    </a:gs>
                    <a:gs pos="86000">
                      <a:srgbClr val="FFFFFF"/>
                    </a:gs>
                  </a:gsLst>
                  <a:lin ang="5400000" scaled="0"/>
                </a:gradFill>
              </a:defRPr>
            </a:lvl2pPr>
            <a:lvl3pPr marL="1258394" indent="-403066">
              <a:buClr>
                <a:srgbClr val="FFFFFF"/>
              </a:buClr>
              <a:buSzPct val="70000"/>
              <a:buFontTx/>
              <a:buBlip>
                <a:blip r:embed="rId2"/>
              </a:buBlip>
              <a:defRPr>
                <a:gradFill>
                  <a:gsLst>
                    <a:gs pos="0">
                      <a:srgbClr val="FFFFFF"/>
                    </a:gs>
                    <a:gs pos="86000">
                      <a:srgbClr val="FFFFFF"/>
                    </a:gs>
                  </a:gsLst>
                  <a:lin ang="5400000" scaled="0"/>
                </a:gradFill>
              </a:defRPr>
            </a:lvl3pPr>
            <a:lvl4pPr marL="1604334" indent="-345939">
              <a:buClr>
                <a:srgbClr val="FFFFFF"/>
              </a:buClr>
              <a:buSzPct val="70000"/>
              <a:buFontTx/>
              <a:buBlip>
                <a:blip r:embed="rId2"/>
              </a:buBlip>
              <a:defRPr>
                <a:gradFill>
                  <a:gsLst>
                    <a:gs pos="0">
                      <a:srgbClr val="FFFFFF"/>
                    </a:gs>
                    <a:gs pos="86000">
                      <a:srgbClr val="FFFFFF"/>
                    </a:gs>
                  </a:gsLst>
                  <a:lin ang="5400000" scaled="0"/>
                </a:gradFill>
              </a:defRPr>
            </a:lvl4pPr>
            <a:lvl5pPr marL="1940752" indent="-33641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35" tIns="76166" rIns="152335" bIns="76166"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780979785"/>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82759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8343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2830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7998947"/>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81229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14787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79388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68917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5027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75948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42925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03374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8"/>
            <a:ext cx="6485234" cy="2002536"/>
          </a:xfrm>
        </p:spPr>
        <p:txBody>
          <a:bodyPr vert="horz" wrap="square" lIns="0" tIns="0" rIns="0" bIns="0" rtlCol="0" anchor="ctr" anchorCtr="0">
            <a:noAutofit/>
          </a:bodyPr>
          <a:lstStyle>
            <a:lvl1pPr algn="l" defTabSz="914005"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08" y="5482010"/>
            <a:ext cx="6483096"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11386067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901952"/>
            <a:ext cx="6858000"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005"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407256967"/>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7"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292" indent="-40303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200" indent="-34591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589" indent="-33639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52"/>
            <a:ext cx="1681921" cy="195501"/>
          </a:xfrm>
          <a:prstGeom prst="rect">
            <a:avLst/>
          </a:prstGeom>
        </p:spPr>
      </p:pic>
    </p:spTree>
    <p:extLst>
      <p:ext uri="{BB962C8B-B14F-4D97-AF65-F5344CB8AC3E}">
        <p14:creationId xmlns:p14="http://schemas.microsoft.com/office/powerpoint/2010/main" val="27053912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6" y="1905005"/>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67473138"/>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004" indent="0" algn="ctr">
              <a:buNone/>
              <a:defRPr>
                <a:solidFill>
                  <a:schemeClr val="tx1">
                    <a:tint val="75000"/>
                  </a:schemeClr>
                </a:solidFill>
              </a:defRPr>
            </a:lvl2pPr>
            <a:lvl3pPr marL="914005" indent="0" algn="ctr">
              <a:buNone/>
              <a:defRPr>
                <a:solidFill>
                  <a:schemeClr val="tx1">
                    <a:tint val="75000"/>
                  </a:schemeClr>
                </a:solidFill>
              </a:defRPr>
            </a:lvl3pPr>
            <a:lvl4pPr marL="1371008" indent="0" algn="ctr">
              <a:buNone/>
              <a:defRPr>
                <a:solidFill>
                  <a:schemeClr val="tx1">
                    <a:tint val="75000"/>
                  </a:schemeClr>
                </a:solidFill>
              </a:defRPr>
            </a:lvl4pPr>
            <a:lvl5pPr marL="1828010" indent="0" algn="ctr">
              <a:buNone/>
              <a:defRPr>
                <a:solidFill>
                  <a:schemeClr val="tx1">
                    <a:tint val="75000"/>
                  </a:schemeClr>
                </a:solidFill>
              </a:defRPr>
            </a:lvl5pPr>
            <a:lvl6pPr marL="2285013" indent="0" algn="ctr">
              <a:buNone/>
              <a:defRPr>
                <a:solidFill>
                  <a:schemeClr val="tx1">
                    <a:tint val="75000"/>
                  </a:schemeClr>
                </a:solidFill>
              </a:defRPr>
            </a:lvl6pPr>
            <a:lvl7pPr marL="2742015" indent="0" algn="ctr">
              <a:buNone/>
              <a:defRPr>
                <a:solidFill>
                  <a:schemeClr val="tx1">
                    <a:tint val="75000"/>
                  </a:schemeClr>
                </a:solidFill>
              </a:defRPr>
            </a:lvl7pPr>
            <a:lvl8pPr marL="3199018" indent="0" algn="ctr">
              <a:buNone/>
              <a:defRPr>
                <a:solidFill>
                  <a:schemeClr val="tx1">
                    <a:tint val="75000"/>
                  </a:schemeClr>
                </a:solidFill>
              </a:defRPr>
            </a:lvl8pPr>
            <a:lvl9pPr marL="3656021" indent="0" algn="ctr">
              <a:buNone/>
              <a:defRPr>
                <a:solidFill>
                  <a:schemeClr val="tx1">
                    <a:tint val="75000"/>
                  </a:schemeClr>
                </a:solidFill>
              </a:defRPr>
            </a:lvl9pPr>
          </a:lstStyle>
          <a:p>
            <a:pPr marL="0" marR="0" lvl="0" indent="0" algn="l" defTabSz="914005"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42" y="1447800"/>
            <a:ext cx="10237787"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25076989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8" tIns="45685" rIns="91368" bIns="45685" numCol="1" spcCol="0" rtlCol="0" anchor="ctr" anchorCtr="0" compatLnSpc="1">
            <a:prstTxWarp prst="textNoShape">
              <a:avLst/>
            </a:prstTxWarp>
          </a:bodyPr>
          <a:lstStyle/>
          <a:p>
            <a:pPr algn="ctr" defTabSz="913430"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5" y="3005011"/>
            <a:ext cx="2400418"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005"/>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005"/>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005"/>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005"/>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005"/>
              <a:endParaRPr lang="en-US" sz="1800">
                <a:solidFill>
                  <a:srgbClr val="5F5F5F"/>
                </a:solidFill>
              </a:endParaRPr>
            </a:p>
          </p:txBody>
        </p:sp>
      </p:grpSp>
      <p:sp>
        <p:nvSpPr>
          <p:cNvPr id="3" name="Subtitle 2"/>
          <p:cNvSpPr>
            <a:spLocks noGrp="1"/>
          </p:cNvSpPr>
          <p:nvPr>
            <p:ph type="subTitle" idx="1" hasCustomPrompt="1"/>
          </p:nvPr>
        </p:nvSpPr>
        <p:spPr>
          <a:xfrm>
            <a:off x="3474724" y="3419856"/>
            <a:ext cx="6949440" cy="1243584"/>
          </a:xfrm>
        </p:spPr>
        <p:txBody>
          <a:bodyPr vert="horz" wrap="square" lIns="182809" tIns="182809" rIns="0" bIns="0" rtlCol="0" anchor="ctr" anchorCtr="0">
            <a:spAutoFit/>
          </a:bodyPr>
          <a:lstStyle>
            <a:lvl1pPr marL="574451" indent="-571276">
              <a:buNone/>
              <a:defRPr lang="en-US" sz="4400" spc="-100" dirty="0" smtClean="0">
                <a:solidFill>
                  <a:schemeClr val="tx1">
                    <a:alpha val="99000"/>
                  </a:schemeClr>
                </a:solidFill>
                <a:latin typeface="Segoe UI Light" pitchFamily="34" charset="0"/>
              </a:defRPr>
            </a:lvl1pPr>
            <a:lvl2pPr marL="345939" indent="-342765">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12" y="228600"/>
            <a:ext cx="11146536"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6990769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6" y="228600"/>
            <a:ext cx="11149013"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6"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051" marR="0" indent="0" algn="l" defTabSz="914005"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321" indent="0">
              <a:buFont typeface="Wingdings" pitchFamily="2" charset="2"/>
              <a:buNone/>
              <a:tabLst/>
              <a:defRPr>
                <a:solidFill>
                  <a:schemeClr val="tx1">
                    <a:alpha val="99000"/>
                  </a:schemeClr>
                </a:solidFill>
                <a:latin typeface="+mn-lt"/>
              </a:defRPr>
            </a:lvl3pPr>
            <a:lvl4pPr marL="741070" indent="0">
              <a:buFont typeface="Wingdings" pitchFamily="2" charset="2"/>
              <a:buNone/>
              <a:defRPr>
                <a:solidFill>
                  <a:schemeClr val="tx1">
                    <a:alpha val="99000"/>
                  </a:schemeClr>
                </a:solidFill>
                <a:latin typeface="+mn-lt"/>
              </a:defRPr>
            </a:lvl4pPr>
            <a:lvl5pPr marL="914042"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47117657"/>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6"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685" indent="0">
              <a:buNone/>
              <a:defRPr lang="en-US" sz="2400" kern="1200" spc="0" baseline="0" dirty="0" smtClean="0">
                <a:solidFill>
                  <a:schemeClr val="tx1">
                    <a:alpha val="99000"/>
                  </a:schemeClr>
                </a:solidFill>
                <a:latin typeface="+mn-lt"/>
                <a:ea typeface="+mn-ea"/>
                <a:cs typeface="+mn-cs"/>
              </a:defRPr>
            </a:lvl3pPr>
            <a:lvl4pPr marL="457020" indent="0">
              <a:buNone/>
              <a:defRPr lang="en-US" sz="2000" kern="1200" spc="0" baseline="0" dirty="0" smtClean="0">
                <a:solidFill>
                  <a:schemeClr val="tx1">
                    <a:alpha val="99000"/>
                  </a:schemeClr>
                </a:solidFill>
                <a:latin typeface="+mn-lt"/>
                <a:ea typeface="+mn-ea"/>
                <a:cs typeface="+mn-cs"/>
              </a:defRPr>
            </a:lvl4pPr>
            <a:lvl5pPr marL="693466"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005"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4539353"/>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6"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685" indent="0">
              <a:buNone/>
              <a:defRPr lang="en-US" sz="2400" kern="1200" spc="0" baseline="0" dirty="0" smtClean="0">
                <a:solidFill>
                  <a:schemeClr val="tx1">
                    <a:alpha val="99000"/>
                  </a:schemeClr>
                </a:solidFill>
                <a:latin typeface="+mn-lt"/>
                <a:ea typeface="+mn-ea"/>
                <a:cs typeface="+mn-cs"/>
              </a:defRPr>
            </a:lvl3pPr>
            <a:lvl4pPr marL="457020" indent="0">
              <a:buNone/>
              <a:defRPr lang="en-US" sz="2000" kern="1200" spc="0" baseline="0" dirty="0" smtClean="0">
                <a:solidFill>
                  <a:schemeClr val="tx1">
                    <a:alpha val="99000"/>
                  </a:schemeClr>
                </a:solidFill>
                <a:latin typeface="+mn-lt"/>
                <a:ea typeface="+mn-ea"/>
                <a:cs typeface="+mn-cs"/>
              </a:defRPr>
            </a:lvl4pPr>
            <a:lvl5pPr marL="693466"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005"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27810483"/>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005"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tx1"/>
              </a:buClr>
              <a:buFont typeface="Wingdings" pitchFamily="2" charset="2"/>
              <a:buChar char=""/>
              <a:defRPr/>
            </a:lvl1pPr>
            <a:lvl2pPr marL="520496" indent="-228511">
              <a:defRPr sz="2000"/>
            </a:lvl2pPr>
            <a:lvl3pPr marL="685532" indent="-165036">
              <a:tabLst/>
              <a:defRPr sz="2000"/>
            </a:lvl3pPr>
            <a:lvl4pPr marL="863261" indent="-177731">
              <a:defRPr/>
            </a:lvl4pPr>
            <a:lvl5pPr marL="1028296" indent="-1650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591" indent="-339591">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4752" indent="-342765">
              <a:defRPr lang="en-US" sz="2000" kern="1200" spc="0" baseline="0" dirty="0" smtClean="0">
                <a:solidFill>
                  <a:schemeClr val="tx1">
                    <a:alpha val="99000"/>
                  </a:schemeClr>
                </a:solidFill>
                <a:latin typeface="+mn-lt"/>
                <a:ea typeface="+mn-ea"/>
                <a:cs typeface="+mn-cs"/>
              </a:defRPr>
            </a:lvl2pPr>
            <a:lvl3pPr marL="863261" indent="-342765">
              <a:defRPr lang="en-US" sz="2000" kern="1200" spc="0" baseline="0" dirty="0" smtClean="0">
                <a:solidFill>
                  <a:schemeClr val="tx1">
                    <a:alpha val="99000"/>
                  </a:schemeClr>
                </a:solidFill>
                <a:latin typeface="+mn-lt"/>
                <a:ea typeface="+mn-ea"/>
                <a:cs typeface="+mn-cs"/>
              </a:defRPr>
            </a:lvl3pPr>
            <a:lvl4pPr marL="1028296" indent="-342765">
              <a:defRPr lang="en-US" sz="2000" kern="1200" spc="0" baseline="0" dirty="0" smtClean="0">
                <a:solidFill>
                  <a:schemeClr val="tx1">
                    <a:alpha val="99000"/>
                  </a:schemeClr>
                </a:solidFill>
                <a:latin typeface="+mn-lt"/>
                <a:ea typeface="+mn-ea"/>
                <a:cs typeface="+mn-cs"/>
              </a:defRPr>
            </a:lvl4pPr>
            <a:lvl5pPr marL="1206028" indent="-342765">
              <a:defRPr lang="en-US" sz="2000" kern="1200" spc="0" baseline="0" dirty="0">
                <a:solidFill>
                  <a:schemeClr val="tx1">
                    <a:alpha val="99000"/>
                  </a:schemeClr>
                </a:solidFill>
                <a:latin typeface="+mn-lt"/>
                <a:ea typeface="+mn-ea"/>
                <a:cs typeface="+mn-cs"/>
              </a:defRPr>
            </a:lvl5pPr>
          </a:lstStyle>
          <a:p>
            <a:pPr marL="291985" marR="0" lvl="0" indent="-291985" algn="l" defTabSz="91400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1985" marR="0" lvl="1" indent="-291985" algn="l" defTabSz="91400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1985" marR="0" lvl="2" indent="-291985" algn="l" defTabSz="91400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1985" marR="0" lvl="3" indent="-291985" algn="l" defTabSz="91400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1985" marR="0" lvl="4" indent="-291985" algn="l" defTabSz="91400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607746262"/>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6"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1991676"/>
          </a:xfrm>
        </p:spPr>
        <p:txBody>
          <a:bodyPr/>
          <a:lstStyle>
            <a:lvl1pPr marL="341179" indent="-341179">
              <a:lnSpc>
                <a:spcPct val="90000"/>
              </a:lnSpc>
              <a:buSzPct val="80000"/>
              <a:buFont typeface="Arial" pitchFamily="34" charset="0"/>
              <a:buChar char="•"/>
              <a:defRPr sz="3200"/>
            </a:lvl1pPr>
            <a:lvl2pPr marL="626818" indent="-285638">
              <a:lnSpc>
                <a:spcPct val="90000"/>
              </a:lnSpc>
              <a:buSzPct val="80000"/>
              <a:buFont typeface="Arial" pitchFamily="34" charset="0"/>
              <a:buChar char="•"/>
              <a:defRPr sz="2800"/>
            </a:lvl2pPr>
            <a:lvl3pPr marL="914042" indent="-287225">
              <a:lnSpc>
                <a:spcPct val="90000"/>
              </a:lnSpc>
              <a:buSzPct val="80000"/>
              <a:buFont typeface="Arial" pitchFamily="34" charset="0"/>
              <a:buChar char="•"/>
              <a:defRPr sz="2400"/>
            </a:lvl3pPr>
            <a:lvl4pPr marL="1712242" indent="-225337">
              <a:lnSpc>
                <a:spcPct val="90000"/>
              </a:lnSpc>
              <a:buSzPct val="80000"/>
              <a:buFont typeface="Arial" pitchFamily="34" charset="0"/>
              <a:buChar char="•"/>
              <a:defRPr sz="2000"/>
            </a:lvl4pPr>
            <a:lvl5pPr marL="1943926" indent="-23168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1991676"/>
          </a:xfrm>
        </p:spPr>
        <p:txBody>
          <a:bodyPr/>
          <a:lstStyle>
            <a:lvl1pPr marL="457020" indent="-45702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200" indent="-45702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582" indent="-342765">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29671" indent="-342765">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009" indent="-342765">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179" marR="0" lvl="0" indent="-341179" algn="l" defTabSz="914005"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179" marR="0" lvl="1" indent="-341179" algn="l" defTabSz="914005"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179" marR="0" lvl="2" indent="-341179" algn="l" defTabSz="914005"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179" marR="0" lvl="3" indent="-341179" algn="l" defTabSz="914005"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179" marR="0" lvl="4" indent="-341179" algn="l" defTabSz="914005"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48366845"/>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6"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1"/>
            <a:ext cx="5486400" cy="448127"/>
          </a:xfrm>
        </p:spPr>
        <p:txBody>
          <a:bodyPr anchor="b"/>
          <a:lstStyle>
            <a:lvl1pPr marL="0" indent="0">
              <a:lnSpc>
                <a:spcPct val="90000"/>
              </a:lnSpc>
              <a:spcBef>
                <a:spcPts val="0"/>
              </a:spcBef>
              <a:buNone/>
              <a:defRPr sz="3200" b="0">
                <a:latin typeface="Segoe UI Light" pitchFamily="34" charset="0"/>
              </a:defRPr>
            </a:lvl1pPr>
            <a:lvl2pPr marL="457004" indent="0">
              <a:buNone/>
              <a:defRPr sz="2000" b="1"/>
            </a:lvl2pPr>
            <a:lvl3pPr marL="914005" indent="0">
              <a:buNone/>
              <a:defRPr sz="1800" b="1"/>
            </a:lvl3pPr>
            <a:lvl4pPr marL="1371008" indent="0">
              <a:buNone/>
              <a:defRPr sz="1600" b="1"/>
            </a:lvl4pPr>
            <a:lvl5pPr marL="1828010" indent="0">
              <a:buNone/>
              <a:defRPr sz="1600" b="1"/>
            </a:lvl5pPr>
            <a:lvl6pPr marL="2285013" indent="0">
              <a:buNone/>
              <a:defRPr sz="1600" b="1"/>
            </a:lvl6pPr>
            <a:lvl7pPr marL="2742015" indent="0">
              <a:buNone/>
              <a:defRPr sz="1600" b="1"/>
            </a:lvl7pPr>
            <a:lvl8pPr marL="3199018" indent="0">
              <a:buNone/>
              <a:defRPr sz="1600" b="1"/>
            </a:lvl8pPr>
            <a:lvl9pPr marL="365602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1" y="2266798"/>
            <a:ext cx="5484971" cy="1945148"/>
          </a:xfrm>
        </p:spPr>
        <p:txBody>
          <a:bodyPr/>
          <a:lstStyle>
            <a:lvl1pPr marL="403066" indent="-403066">
              <a:buSzPct val="80000"/>
              <a:buFont typeface="Arial" pitchFamily="34" charset="0"/>
              <a:buChar char="•"/>
              <a:defRPr sz="2800"/>
            </a:lvl1pPr>
            <a:lvl2pPr marL="744246" indent="-322137">
              <a:buSzPct val="80000"/>
              <a:buFont typeface="Arial" pitchFamily="34" charset="0"/>
              <a:buChar char="•"/>
              <a:defRPr sz="2800"/>
            </a:lvl2pPr>
            <a:lvl3pPr marL="1026710" indent="-282465" defTabSz="1029884">
              <a:buSzPct val="80000"/>
              <a:buFont typeface="Arial" pitchFamily="34" charset="0"/>
              <a:buChar char="•"/>
              <a:defRPr sz="2400"/>
            </a:lvl3pPr>
            <a:lvl4pPr marL="1317108" indent="-287225">
              <a:buSzPct val="80000"/>
              <a:buFont typeface="Arial" pitchFamily="34" charset="0"/>
              <a:buChar char="•"/>
              <a:defRPr sz="2000"/>
            </a:lvl4pPr>
            <a:lvl5pPr marL="1540859" indent="-223750">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1"/>
            <a:ext cx="5486400" cy="448127"/>
          </a:xfrm>
        </p:spPr>
        <p:txBody>
          <a:bodyPr anchor="b"/>
          <a:lstStyle>
            <a:lvl1pPr marL="0" indent="0">
              <a:lnSpc>
                <a:spcPct val="90000"/>
              </a:lnSpc>
              <a:spcBef>
                <a:spcPts val="0"/>
              </a:spcBef>
              <a:buNone/>
              <a:defRPr sz="3200" b="0">
                <a:latin typeface="Segoe UI Light" pitchFamily="34" charset="0"/>
              </a:defRPr>
            </a:lvl1pPr>
            <a:lvl2pPr marL="457004" indent="0">
              <a:buNone/>
              <a:defRPr sz="2000" b="1"/>
            </a:lvl2pPr>
            <a:lvl3pPr marL="914005" indent="0">
              <a:buNone/>
              <a:defRPr sz="1800" b="1"/>
            </a:lvl3pPr>
            <a:lvl4pPr marL="1371008" indent="0">
              <a:buNone/>
              <a:defRPr sz="1600" b="1"/>
            </a:lvl4pPr>
            <a:lvl5pPr marL="1828010" indent="0">
              <a:buNone/>
              <a:defRPr sz="1600" b="1"/>
            </a:lvl5pPr>
            <a:lvl6pPr marL="2285013" indent="0">
              <a:buNone/>
              <a:defRPr sz="1600" b="1"/>
            </a:lvl6pPr>
            <a:lvl7pPr marL="2742015" indent="0">
              <a:buNone/>
              <a:defRPr sz="1600" b="1"/>
            </a:lvl7pPr>
            <a:lvl8pPr marL="3199018" indent="0">
              <a:buNone/>
              <a:defRPr sz="1600" b="1"/>
            </a:lvl8pPr>
            <a:lvl9pPr marL="365602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05" indent="-29620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20" indent="-45702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877" indent="-342765">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649" indent="-342765">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011" indent="-342765">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649" indent="-342765">
              <a:defRPr sz="1600"/>
            </a:lvl6pPr>
            <a:lvl7pPr marL="1602747" indent="-285638">
              <a:defRPr sz="1600"/>
            </a:lvl7pPr>
            <a:lvl8pPr>
              <a:defRPr sz="1600"/>
            </a:lvl8pPr>
            <a:lvl9pPr>
              <a:defRPr sz="1600"/>
            </a:lvl9pPr>
          </a:lstStyle>
          <a:p>
            <a:pPr marL="403066" lvl="0" indent="-403066" algn="l" defTabSz="914005" rtl="0" eaLnBrk="1" latinLnBrk="0" hangingPunct="1">
              <a:lnSpc>
                <a:spcPct val="90000"/>
              </a:lnSpc>
              <a:spcBef>
                <a:spcPct val="20000"/>
              </a:spcBef>
              <a:buSzPct val="80000"/>
            </a:pPr>
            <a:r>
              <a:rPr lang="en-US" smtClean="0"/>
              <a:t>Click to edit Master text styles</a:t>
            </a:r>
          </a:p>
          <a:p>
            <a:pPr marL="403066" lvl="1" indent="-403066" algn="l" defTabSz="914005" rtl="0" eaLnBrk="1" latinLnBrk="0" hangingPunct="1">
              <a:lnSpc>
                <a:spcPct val="90000"/>
              </a:lnSpc>
              <a:spcBef>
                <a:spcPct val="20000"/>
              </a:spcBef>
              <a:buSzPct val="80000"/>
            </a:pPr>
            <a:r>
              <a:rPr lang="en-US" smtClean="0"/>
              <a:t>Second level</a:t>
            </a:r>
          </a:p>
          <a:p>
            <a:pPr marL="403066" lvl="2" indent="-403066" algn="l" defTabSz="914005" rtl="0" eaLnBrk="1" latinLnBrk="0" hangingPunct="1">
              <a:lnSpc>
                <a:spcPct val="90000"/>
              </a:lnSpc>
              <a:spcBef>
                <a:spcPct val="20000"/>
              </a:spcBef>
              <a:buSzPct val="80000"/>
            </a:pPr>
            <a:r>
              <a:rPr lang="en-US" smtClean="0"/>
              <a:t>Third level</a:t>
            </a:r>
          </a:p>
          <a:p>
            <a:pPr marL="403066" lvl="3" indent="-403066" algn="l" defTabSz="914005" rtl="0" eaLnBrk="1" latinLnBrk="0" hangingPunct="1">
              <a:lnSpc>
                <a:spcPct val="90000"/>
              </a:lnSpc>
              <a:spcBef>
                <a:spcPct val="20000"/>
              </a:spcBef>
              <a:buSzPct val="80000"/>
            </a:pPr>
            <a:r>
              <a:rPr lang="en-US" smtClean="0"/>
              <a:t>Fourth level</a:t>
            </a:r>
          </a:p>
          <a:p>
            <a:pPr marL="403066" lvl="4" indent="-403066" algn="l" defTabSz="914005"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867433184"/>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005"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4"/>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272" indent="0">
              <a:buNone/>
              <a:defRPr sz="2000"/>
            </a:lvl3pPr>
            <a:lvl4pPr marL="457020" indent="0">
              <a:buNone/>
              <a:defRPr sz="2000"/>
            </a:lvl4pPr>
            <a:lvl5pPr marL="693466"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4"/>
            <a:ext cx="5394960"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005"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272" marR="0" indent="0" algn="l" defTabSz="914005"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195" marR="0" indent="0" algn="l" defTabSz="914005"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118" marR="0" indent="0" algn="l" defTabSz="914005"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005"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005"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005"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005"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005"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534891471"/>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005"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4"/>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272" indent="0">
              <a:buNone/>
              <a:defRPr sz="2000">
                <a:solidFill>
                  <a:schemeClr val="tx1">
                    <a:alpha val="99000"/>
                  </a:schemeClr>
                </a:solidFill>
              </a:defRPr>
            </a:lvl3pPr>
            <a:lvl4pPr marL="457020" indent="0">
              <a:buNone/>
              <a:defRPr sz="2000">
                <a:solidFill>
                  <a:schemeClr val="tx1">
                    <a:alpha val="99000"/>
                  </a:schemeClr>
                </a:solidFill>
              </a:defRPr>
            </a:lvl4pPr>
            <a:lvl5pPr marL="693466"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4"/>
            <a:ext cx="5394960"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005"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272" marR="0" indent="0" algn="l" defTabSz="914005"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195" marR="0" indent="0" algn="l" defTabSz="914005"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118" marR="0" indent="0" algn="l" defTabSz="914005"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005"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005"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005"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005"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005"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998015890"/>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6227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005"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89501429"/>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8192438"/>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4"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1" tIns="45702" rIns="91401" bIns="45702" numCol="1" rtlCol="0" anchor="ctr" anchorCtr="0" compatLnSpc="1">
            <a:prstTxWarp prst="textNoShape">
              <a:avLst/>
            </a:prstTxWarp>
          </a:bodyPr>
          <a:lstStyle/>
          <a:p>
            <a:pPr algn="ctr" defTabSz="913741"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8" y="1716028"/>
            <a:ext cx="11152188" cy="19328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591" indent="0">
              <a:buNone/>
              <a:defRPr>
                <a:gradFill>
                  <a:gsLst>
                    <a:gs pos="1250">
                      <a:srgbClr val="000000"/>
                    </a:gs>
                    <a:gs pos="100000">
                      <a:srgbClr val="000000"/>
                    </a:gs>
                  </a:gsLst>
                  <a:lin ang="5400000" scaled="0"/>
                </a:gradFill>
                <a:latin typeface="Consolas" pitchFamily="49" charset="0"/>
                <a:cs typeface="Consolas" pitchFamily="49" charset="0"/>
              </a:defRPr>
            </a:lvl2pPr>
            <a:lvl3pPr marL="572864" indent="0">
              <a:buNone/>
              <a:defRPr>
                <a:gradFill>
                  <a:gsLst>
                    <a:gs pos="1250">
                      <a:srgbClr val="000000"/>
                    </a:gs>
                    <a:gs pos="100000">
                      <a:srgbClr val="000000"/>
                    </a:gs>
                  </a:gsLst>
                  <a:lin ang="5400000" scaled="0"/>
                </a:gradFill>
                <a:latin typeface="Consolas" pitchFamily="49" charset="0"/>
                <a:cs typeface="Consolas" pitchFamily="49" charset="0"/>
              </a:defRPr>
            </a:lvl3pPr>
            <a:lvl4pPr marL="798200" indent="0">
              <a:buNone/>
              <a:defRPr>
                <a:gradFill>
                  <a:gsLst>
                    <a:gs pos="1250">
                      <a:srgbClr val="000000"/>
                    </a:gs>
                    <a:gs pos="100000">
                      <a:srgbClr val="000000"/>
                    </a:gs>
                  </a:gsLst>
                  <a:lin ang="5400000" scaled="0"/>
                </a:gradFill>
                <a:latin typeface="Consolas" pitchFamily="49" charset="0"/>
                <a:cs typeface="Consolas" pitchFamily="49" charset="0"/>
              </a:defRPr>
            </a:lvl4pPr>
            <a:lvl5pPr marL="1029884"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61861128"/>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1664240"/>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4"/>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6" y="1447799"/>
            <a:ext cx="11149013" cy="1988237"/>
          </a:xfrm>
          <a:prstGeom prst="rect">
            <a:avLst/>
          </a:prstGeom>
        </p:spPr>
        <p:txBody>
          <a:bodyPr/>
          <a:lstStyle>
            <a:lvl1pPr marL="342765" indent="-34276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4" indent="-28563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42" indent="-28563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52" indent="-22851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62" indent="-22851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35" tIns="76166" rIns="152335" bIns="76166"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256863626"/>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1" y="4612344"/>
            <a:ext cx="5454333" cy="1144929"/>
          </a:xfrm>
        </p:spPr>
        <p:txBody>
          <a:bodyPr/>
          <a:lstStyle>
            <a:lvl1pPr marL="0" indent="0">
              <a:buFont typeface="Arial" pitchFamily="34" charset="0"/>
              <a:buNone/>
              <a:defRPr sz="2400">
                <a:solidFill>
                  <a:schemeClr val="bg1">
                    <a:alpha val="98000"/>
                  </a:schemeClr>
                </a:solidFill>
                <a:latin typeface="+mj-lt"/>
              </a:defRPr>
            </a:lvl1pPr>
            <a:lvl2pPr marL="460110" indent="0">
              <a:buFont typeface="Arial" pitchFamily="34" charset="0"/>
              <a:buNone/>
              <a:defRPr/>
            </a:lvl2pPr>
            <a:lvl3pPr marL="855174" indent="0">
              <a:buFont typeface="Arial" pitchFamily="34" charset="0"/>
              <a:buNone/>
              <a:defRPr/>
            </a:lvl3pPr>
            <a:lvl4pPr marL="1258169" indent="0">
              <a:buFont typeface="Arial" pitchFamily="34" charset="0"/>
              <a:buNone/>
              <a:defRPr/>
            </a:lvl4pPr>
            <a:lvl5pPr marL="160404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9" y="228606"/>
            <a:ext cx="2497827" cy="290339"/>
          </a:xfrm>
          <a:prstGeom prst="rect">
            <a:avLst/>
          </a:prstGeom>
        </p:spPr>
      </p:pic>
    </p:spTree>
    <p:extLst>
      <p:ext uri="{BB962C8B-B14F-4D97-AF65-F5344CB8AC3E}">
        <p14:creationId xmlns:p14="http://schemas.microsoft.com/office/powerpoint/2010/main" val="2468975474"/>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8"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169" indent="-40299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042" indent="-34587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399" indent="-33635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53"/>
            <a:ext cx="1681921" cy="195501"/>
          </a:xfrm>
          <a:prstGeom prst="rect">
            <a:avLst/>
          </a:prstGeom>
        </p:spPr>
      </p:pic>
    </p:spTree>
    <p:extLst>
      <p:ext uri="{BB962C8B-B14F-4D97-AF65-F5344CB8AC3E}">
        <p14:creationId xmlns:p14="http://schemas.microsoft.com/office/powerpoint/2010/main" val="3608967942"/>
      </p:ext>
    </p:extLst>
  </p:cSld>
  <p:clrMapOvr>
    <a:masterClrMapping/>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lgn="l" defTabSz="91383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8"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580" indent="-342703">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703" indent="-342703">
              <a:spcBef>
                <a:spcPts val="0"/>
              </a:spcBef>
              <a:spcAft>
                <a:spcPts val="400"/>
              </a:spcAft>
              <a:buFont typeface="Arial" pitchFamily="34" charset="0"/>
              <a:buChar char="•"/>
              <a:defRPr/>
            </a:lvl5pPr>
            <a:lvl6pPr marL="1032871" indent="-342703">
              <a:buFont typeface="Arial" pitchFamily="34" charset="0"/>
              <a:buChar char="•"/>
              <a:defRPr sz="2400">
                <a:gradFill>
                  <a:gsLst>
                    <a:gs pos="0">
                      <a:srgbClr val="595959"/>
                    </a:gs>
                    <a:gs pos="86000">
                      <a:srgbClr val="595959"/>
                    </a:gs>
                  </a:gsLst>
                  <a:lin ang="5400000" scaled="0"/>
                </a:gradFill>
              </a:defRPr>
            </a:lvl6pPr>
            <a:lvl7pPr marL="1254993" indent="-225296">
              <a:defRPr>
                <a:gradFill>
                  <a:gsLst>
                    <a:gs pos="0">
                      <a:srgbClr val="595959"/>
                    </a:gs>
                    <a:gs pos="86000">
                      <a:srgbClr val="595959"/>
                    </a:gs>
                  </a:gsLst>
                  <a:lin ang="5400000" scaled="0"/>
                </a:gradFill>
              </a:defRPr>
            </a:lvl7pPr>
            <a:lvl8pPr marL="1486634" indent="-231640">
              <a:defRPr>
                <a:gradFill>
                  <a:gsLst>
                    <a:gs pos="0">
                      <a:srgbClr val="595959"/>
                    </a:gs>
                    <a:gs pos="86000">
                      <a:srgbClr val="595959"/>
                    </a:gs>
                  </a:gsLst>
                  <a:lin ang="5400000" scaled="0"/>
                </a:gradFill>
              </a:defRPr>
            </a:lvl8pPr>
          </a:lstStyle>
          <a:p>
            <a:pPr marL="345877" lvl="0" indent="-345877" algn="l" defTabSz="913839" rtl="0" eaLnBrk="1" latinLnBrk="0" hangingPunct="1">
              <a:lnSpc>
                <a:spcPct val="90000"/>
              </a:lnSpc>
              <a:spcBef>
                <a:spcPct val="20000"/>
              </a:spcBef>
              <a:buSzPct val="90000"/>
              <a:buFont typeface="Arial" pitchFamily="34" charset="0"/>
              <a:buChar char="•"/>
            </a:pPr>
            <a:r>
              <a:rPr lang="en-US" smtClean="0"/>
              <a:t>Click to edit Master text styles</a:t>
            </a:r>
          </a:p>
          <a:p>
            <a:pPr marL="345877" lvl="1" indent="-345877" algn="l" defTabSz="913839" rtl="0" eaLnBrk="1" latinLnBrk="0" hangingPunct="1">
              <a:lnSpc>
                <a:spcPct val="90000"/>
              </a:lnSpc>
              <a:spcBef>
                <a:spcPct val="20000"/>
              </a:spcBef>
              <a:buSzPct val="90000"/>
              <a:buFont typeface="Arial" pitchFamily="34" charset="0"/>
              <a:buChar char="•"/>
            </a:pPr>
            <a:r>
              <a:rPr lang="en-US" smtClean="0"/>
              <a:t>Second level</a:t>
            </a:r>
          </a:p>
          <a:p>
            <a:pPr marL="345877" lvl="2" indent="-345877" algn="l" defTabSz="913839" rtl="0" eaLnBrk="1" latinLnBrk="0" hangingPunct="1">
              <a:lnSpc>
                <a:spcPct val="90000"/>
              </a:lnSpc>
              <a:spcBef>
                <a:spcPct val="20000"/>
              </a:spcBef>
              <a:buSzPct val="90000"/>
              <a:buFont typeface="Arial" pitchFamily="34" charset="0"/>
              <a:buChar char="•"/>
            </a:pPr>
            <a:r>
              <a:rPr lang="en-US" smtClean="0"/>
              <a:t>Third level</a:t>
            </a:r>
          </a:p>
          <a:p>
            <a:pPr marL="345877" lvl="3" indent="-345877" algn="l" defTabSz="913839" rtl="0" eaLnBrk="1" latinLnBrk="0" hangingPunct="1">
              <a:lnSpc>
                <a:spcPct val="90000"/>
              </a:lnSpc>
              <a:spcBef>
                <a:spcPct val="20000"/>
              </a:spcBef>
              <a:buSzPct val="90000"/>
              <a:buFont typeface="Arial" pitchFamily="34" charset="0"/>
              <a:buChar char="•"/>
            </a:pPr>
            <a:r>
              <a:rPr lang="en-US" smtClean="0"/>
              <a:t>Fourth level</a:t>
            </a:r>
          </a:p>
          <a:p>
            <a:pPr marL="345877" lvl="4" indent="-345877" algn="l" defTabSz="91383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53"/>
            <a:ext cx="1681921" cy="195501"/>
          </a:xfrm>
          <a:prstGeom prst="rect">
            <a:avLst/>
          </a:prstGeom>
        </p:spPr>
      </p:pic>
    </p:spTree>
    <p:extLst>
      <p:ext uri="{BB962C8B-B14F-4D97-AF65-F5344CB8AC3E}">
        <p14:creationId xmlns:p14="http://schemas.microsoft.com/office/powerpoint/2010/main" val="3580924169"/>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16" indent="-341116">
              <a:lnSpc>
                <a:spcPct val="90000"/>
              </a:lnSpc>
              <a:buSzPct val="80000"/>
              <a:buFont typeface="Arial" pitchFamily="34" charset="0"/>
              <a:buChar char="•"/>
              <a:defRPr sz="3200"/>
            </a:lvl1pPr>
            <a:lvl2pPr marL="626703" indent="-285586">
              <a:lnSpc>
                <a:spcPct val="90000"/>
              </a:lnSpc>
              <a:buSzPct val="80000"/>
              <a:buFont typeface="Arial" pitchFamily="34" charset="0"/>
              <a:buChar char="•"/>
              <a:defRPr sz="2800"/>
            </a:lvl2pPr>
            <a:lvl3pPr marL="913875" indent="-287173">
              <a:lnSpc>
                <a:spcPct val="90000"/>
              </a:lnSpc>
              <a:buSzPct val="80000"/>
              <a:buFont typeface="Arial" pitchFamily="34" charset="0"/>
              <a:buChar char="•"/>
              <a:defRPr sz="2400"/>
            </a:lvl3pPr>
            <a:lvl4pPr marL="1711932" indent="-225296">
              <a:lnSpc>
                <a:spcPct val="90000"/>
              </a:lnSpc>
              <a:buSzPct val="80000"/>
              <a:buFont typeface="Arial" pitchFamily="34" charset="0"/>
              <a:buChar char="•"/>
              <a:defRPr sz="2000"/>
            </a:lvl4pPr>
            <a:lvl5pPr marL="1943572" indent="-231640">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936" indent="-45693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057" indent="-45693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406" indent="-342703">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340" indent="-342703">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633" indent="-342703">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116" lvl="0" indent="-341116" algn="l" defTabSz="913839" rtl="0" eaLnBrk="1" latinLnBrk="0" hangingPunct="1">
              <a:lnSpc>
                <a:spcPct val="90000"/>
              </a:lnSpc>
              <a:spcBef>
                <a:spcPct val="20000"/>
              </a:spcBef>
              <a:buSzPct val="80000"/>
              <a:buFont typeface="Arial" pitchFamily="34" charset="0"/>
              <a:buChar char="•"/>
            </a:pPr>
            <a:r>
              <a:rPr lang="en-US" smtClean="0"/>
              <a:t>Click to edit Master text styles</a:t>
            </a:r>
          </a:p>
          <a:p>
            <a:pPr marL="341116" lvl="1" indent="-341116" algn="l" defTabSz="913839" rtl="0" eaLnBrk="1" latinLnBrk="0" hangingPunct="1">
              <a:lnSpc>
                <a:spcPct val="90000"/>
              </a:lnSpc>
              <a:spcBef>
                <a:spcPct val="20000"/>
              </a:spcBef>
              <a:buSzPct val="80000"/>
              <a:buFont typeface="Arial" pitchFamily="34" charset="0"/>
              <a:buChar char="•"/>
            </a:pPr>
            <a:r>
              <a:rPr lang="en-US" smtClean="0"/>
              <a:t>Second level</a:t>
            </a:r>
          </a:p>
          <a:p>
            <a:pPr marL="341116" lvl="2" indent="-341116" algn="l" defTabSz="913839" rtl="0" eaLnBrk="1" latinLnBrk="0" hangingPunct="1">
              <a:lnSpc>
                <a:spcPct val="90000"/>
              </a:lnSpc>
              <a:spcBef>
                <a:spcPct val="20000"/>
              </a:spcBef>
              <a:buSzPct val="80000"/>
              <a:buFont typeface="Arial" pitchFamily="34" charset="0"/>
              <a:buChar char="•"/>
            </a:pPr>
            <a:r>
              <a:rPr lang="en-US" smtClean="0"/>
              <a:t>Third level</a:t>
            </a:r>
          </a:p>
          <a:p>
            <a:pPr marL="341116" lvl="3" indent="-341116" algn="l" defTabSz="913839" rtl="0" eaLnBrk="1" latinLnBrk="0" hangingPunct="1">
              <a:lnSpc>
                <a:spcPct val="90000"/>
              </a:lnSpc>
              <a:spcBef>
                <a:spcPct val="20000"/>
              </a:spcBef>
              <a:buSzPct val="80000"/>
              <a:buFont typeface="Arial" pitchFamily="34" charset="0"/>
              <a:buChar char="•"/>
            </a:pPr>
            <a:r>
              <a:rPr lang="en-US" smtClean="0"/>
              <a:t>Fourth level</a:t>
            </a:r>
          </a:p>
          <a:p>
            <a:pPr marL="341116" lvl="4" indent="-341116" algn="l" defTabSz="91383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53"/>
            <a:ext cx="1681921" cy="195501"/>
          </a:xfrm>
          <a:prstGeom prst="rect">
            <a:avLst/>
          </a:prstGeom>
        </p:spPr>
      </p:pic>
    </p:spTree>
    <p:extLst>
      <p:ext uri="{BB962C8B-B14F-4D97-AF65-F5344CB8AC3E}">
        <p14:creationId xmlns:p14="http://schemas.microsoft.com/office/powerpoint/2010/main" val="1392905105"/>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6920" indent="0">
              <a:buNone/>
              <a:defRPr sz="2000" b="1"/>
            </a:lvl2pPr>
            <a:lvl3pPr marL="913839" indent="0">
              <a:buNone/>
              <a:defRPr sz="1900" b="1"/>
            </a:lvl3pPr>
            <a:lvl4pPr marL="1370760" indent="0">
              <a:buNone/>
              <a:defRPr sz="1600" b="1"/>
            </a:lvl4pPr>
            <a:lvl5pPr marL="1827679" indent="0">
              <a:buNone/>
              <a:defRPr sz="1600" b="1"/>
            </a:lvl5pPr>
            <a:lvl6pPr marL="2284597" indent="0">
              <a:buNone/>
              <a:defRPr sz="1600" b="1"/>
            </a:lvl6pPr>
            <a:lvl7pPr marL="2741518" indent="0">
              <a:buNone/>
              <a:defRPr sz="1600" b="1"/>
            </a:lvl7pPr>
            <a:lvl8pPr marL="3198437" indent="0">
              <a:buNone/>
              <a:defRPr sz="1600" b="1"/>
            </a:lvl8pPr>
            <a:lvl9pPr marL="3655356"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4" y="2266798"/>
            <a:ext cx="5484971" cy="1945148"/>
          </a:xfrm>
        </p:spPr>
        <p:txBody>
          <a:bodyPr/>
          <a:lstStyle>
            <a:lvl1pPr marL="402994" indent="-402994">
              <a:buSzPct val="80000"/>
              <a:buFont typeface="Arial" pitchFamily="34" charset="0"/>
              <a:buChar char="•"/>
              <a:defRPr sz="2800"/>
            </a:lvl1pPr>
            <a:lvl2pPr marL="744112" indent="-322077">
              <a:buSzPct val="80000"/>
              <a:buFont typeface="Arial" pitchFamily="34" charset="0"/>
              <a:buChar char="•"/>
              <a:defRPr sz="2800"/>
            </a:lvl2pPr>
            <a:lvl3pPr marL="1026522" indent="-282414" defTabSz="1029697">
              <a:buSzPct val="80000"/>
              <a:buFont typeface="Arial" pitchFamily="34" charset="0"/>
              <a:buChar char="•"/>
              <a:defRPr sz="2400"/>
            </a:lvl3pPr>
            <a:lvl4pPr marL="1316870" indent="-287173">
              <a:buSzPct val="80000"/>
              <a:buFont typeface="Arial" pitchFamily="34" charset="0"/>
              <a:buChar char="•"/>
              <a:defRPr sz="2000"/>
            </a:lvl4pPr>
            <a:lvl5pPr marL="1540579" indent="-22370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6920" indent="0">
              <a:buNone/>
              <a:defRPr sz="2000" b="1"/>
            </a:lvl2pPr>
            <a:lvl3pPr marL="913839" indent="0">
              <a:buNone/>
              <a:defRPr sz="1900" b="1"/>
            </a:lvl3pPr>
            <a:lvl4pPr marL="1370760" indent="0">
              <a:buNone/>
              <a:defRPr sz="1600" b="1"/>
            </a:lvl4pPr>
            <a:lvl5pPr marL="1827679" indent="0">
              <a:buNone/>
              <a:defRPr sz="1600" b="1"/>
            </a:lvl5pPr>
            <a:lvl6pPr marL="2284597" indent="0">
              <a:buNone/>
              <a:defRPr sz="1600" b="1"/>
            </a:lvl6pPr>
            <a:lvl7pPr marL="2741518" indent="0">
              <a:buNone/>
              <a:defRPr sz="1600" b="1"/>
            </a:lvl7pPr>
            <a:lvl8pPr marL="3198437" indent="0">
              <a:buNone/>
              <a:defRPr sz="1600" b="1"/>
            </a:lvl8pPr>
            <a:lvl9pPr marL="3655356"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151" indent="-29615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936" indent="-45693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736" indent="-342703">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401" indent="-342703">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814" indent="-342703">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401" indent="-342703">
              <a:defRPr sz="1600"/>
            </a:lvl6pPr>
            <a:lvl7pPr marL="1602457" indent="-285586">
              <a:defRPr sz="1600"/>
            </a:lvl7pPr>
            <a:lvl8pPr>
              <a:defRPr sz="1600"/>
            </a:lvl8pPr>
            <a:lvl9pPr>
              <a:defRPr sz="1600"/>
            </a:lvl9pPr>
          </a:lstStyle>
          <a:p>
            <a:pPr marL="402994" lvl="0" indent="-402994" algn="l" defTabSz="913839" rtl="0" eaLnBrk="1" latinLnBrk="0" hangingPunct="1">
              <a:lnSpc>
                <a:spcPct val="90000"/>
              </a:lnSpc>
              <a:spcBef>
                <a:spcPct val="20000"/>
              </a:spcBef>
              <a:buSzPct val="80000"/>
            </a:pPr>
            <a:r>
              <a:rPr lang="en-US" smtClean="0"/>
              <a:t>Click to edit Master text styles</a:t>
            </a:r>
          </a:p>
          <a:p>
            <a:pPr marL="402994" lvl="1" indent="-402994" algn="l" defTabSz="913839" rtl="0" eaLnBrk="1" latinLnBrk="0" hangingPunct="1">
              <a:lnSpc>
                <a:spcPct val="90000"/>
              </a:lnSpc>
              <a:spcBef>
                <a:spcPct val="20000"/>
              </a:spcBef>
              <a:buSzPct val="80000"/>
            </a:pPr>
            <a:r>
              <a:rPr lang="en-US" smtClean="0"/>
              <a:t>Second level</a:t>
            </a:r>
          </a:p>
          <a:p>
            <a:pPr marL="402994" lvl="2" indent="-402994" algn="l" defTabSz="913839" rtl="0" eaLnBrk="1" latinLnBrk="0" hangingPunct="1">
              <a:lnSpc>
                <a:spcPct val="90000"/>
              </a:lnSpc>
              <a:spcBef>
                <a:spcPct val="20000"/>
              </a:spcBef>
              <a:buSzPct val="80000"/>
            </a:pPr>
            <a:r>
              <a:rPr lang="en-US" smtClean="0"/>
              <a:t>Third level</a:t>
            </a:r>
          </a:p>
          <a:p>
            <a:pPr marL="402994" lvl="3" indent="-402994" algn="l" defTabSz="913839" rtl="0" eaLnBrk="1" latinLnBrk="0" hangingPunct="1">
              <a:lnSpc>
                <a:spcPct val="90000"/>
              </a:lnSpc>
              <a:spcBef>
                <a:spcPct val="20000"/>
              </a:spcBef>
              <a:buSzPct val="80000"/>
            </a:pPr>
            <a:r>
              <a:rPr lang="en-US" smtClean="0"/>
              <a:t>Fourth level</a:t>
            </a:r>
          </a:p>
          <a:p>
            <a:pPr marL="402994" lvl="4" indent="-402994" algn="l" defTabSz="913839"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53"/>
            <a:ext cx="1681921" cy="195501"/>
          </a:xfrm>
          <a:prstGeom prst="rect">
            <a:avLst/>
          </a:prstGeom>
        </p:spPr>
      </p:pic>
    </p:spTree>
    <p:extLst>
      <p:ext uri="{BB962C8B-B14F-4D97-AF65-F5344CB8AC3E}">
        <p14:creationId xmlns:p14="http://schemas.microsoft.com/office/powerpoint/2010/main" val="1366088234"/>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68992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53"/>
            <a:ext cx="1681921" cy="195501"/>
          </a:xfrm>
          <a:prstGeom prst="rect">
            <a:avLst/>
          </a:prstGeom>
        </p:spPr>
      </p:pic>
    </p:spTree>
    <p:extLst>
      <p:ext uri="{BB962C8B-B14F-4D97-AF65-F5344CB8AC3E}">
        <p14:creationId xmlns:p14="http://schemas.microsoft.com/office/powerpoint/2010/main" val="949784341"/>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53"/>
            <a:ext cx="1681921" cy="195501"/>
          </a:xfrm>
          <a:prstGeom prst="rect">
            <a:avLst/>
          </a:prstGeom>
        </p:spPr>
      </p:pic>
    </p:spTree>
    <p:extLst>
      <p:ext uri="{BB962C8B-B14F-4D97-AF65-F5344CB8AC3E}">
        <p14:creationId xmlns:p14="http://schemas.microsoft.com/office/powerpoint/2010/main" val="4089249503"/>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52" tIns="45675" rIns="91352" bIns="45675" numCol="1" spcCol="0" rtlCol="0" anchor="ctr" anchorCtr="0" compatLnSpc="1">
            <a:prstTxWarp prst="textNoShape">
              <a:avLst/>
            </a:prstTxWarp>
          </a:bodyPr>
          <a:lstStyle/>
          <a:p>
            <a:pPr algn="ctr" defTabSz="91326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83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3"/>
            <a:ext cx="6945312" cy="1241879"/>
          </a:xfrm>
        </p:spPr>
        <p:txBody>
          <a:bodyPr lIns="182776" tIns="182776" anchor="ctr" anchorCtr="0"/>
          <a:lstStyle>
            <a:lvl1pPr marL="574347" indent="-571172">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839" rtl="0" eaLnBrk="1" latinLnBrk="0" hangingPunct="1">
              <a:lnSpc>
                <a:spcPct val="90000"/>
              </a:lnSpc>
              <a:spcBef>
                <a:spcPts val="0"/>
              </a:spcBef>
              <a:spcAft>
                <a:spcPts val="900"/>
              </a:spcAft>
              <a:buSzPct val="80000"/>
            </a:pPr>
            <a:r>
              <a:rPr lang="en-US" smtClean="0"/>
              <a:t>Click to edit Master text styles</a:t>
            </a:r>
          </a:p>
          <a:p>
            <a:pPr marL="3175" lvl="1" indent="0" algn="l" defTabSz="913839"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5"/>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59" tIns="41129" rIns="82259" bIns="41129" numCol="1" anchor="t" anchorCtr="0" compatLnSpc="1">
            <a:prstTxWarp prst="textNoShape">
              <a:avLst/>
            </a:prstTxWarp>
          </a:bodyPr>
          <a:lstStyle/>
          <a:p>
            <a:pPr defTabSz="1218288"/>
            <a:endParaRPr lang="en-US" sz="1600">
              <a:solidFill>
                <a:srgbClr val="292929"/>
              </a:solidFill>
            </a:endParaRPr>
          </a:p>
        </p:txBody>
      </p:sp>
    </p:spTree>
    <p:extLst>
      <p:ext uri="{BB962C8B-B14F-4D97-AF65-F5344CB8AC3E}">
        <p14:creationId xmlns:p14="http://schemas.microsoft.com/office/powerpoint/2010/main" val="482940021"/>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4"/>
            <a:ext cx="4205289"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53"/>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288"/>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288"/>
              <a:endParaRPr lang="en-US" sz="2400">
                <a:solidFill>
                  <a:srgbClr val="292929"/>
                </a:solidFill>
              </a:endParaRPr>
            </a:p>
          </p:txBody>
        </p:sp>
      </p:grpSp>
    </p:spTree>
    <p:extLst>
      <p:ext uri="{BB962C8B-B14F-4D97-AF65-F5344CB8AC3E}">
        <p14:creationId xmlns:p14="http://schemas.microsoft.com/office/powerpoint/2010/main" val="249946483"/>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4"/>
            <a:ext cx="4205289"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60" y="2008098"/>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7" tIns="45697" rIns="91387" bIns="45697" numCol="1" anchor="t" anchorCtr="0" compatLnSpc="1">
            <a:prstTxWarp prst="textNoShape">
              <a:avLst/>
            </a:prstTxWarp>
          </a:bodyPr>
          <a:lstStyle/>
          <a:p>
            <a:pPr defTabSz="1218288"/>
            <a:endParaRPr lang="en-US" sz="2400">
              <a:solidFill>
                <a:srgbClr val="292929"/>
              </a:solidFill>
            </a:endParaRPr>
          </a:p>
        </p:txBody>
      </p:sp>
    </p:spTree>
    <p:extLst>
      <p:ext uri="{BB962C8B-B14F-4D97-AF65-F5344CB8AC3E}">
        <p14:creationId xmlns:p14="http://schemas.microsoft.com/office/powerpoint/2010/main" val="770963403"/>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4"/>
            <a:ext cx="4205289"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8"/>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288"/>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288"/>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288"/>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288"/>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288"/>
              <a:endParaRPr lang="en-US" sz="1600">
                <a:solidFill>
                  <a:srgbClr val="292929"/>
                </a:solidFill>
              </a:endParaRPr>
            </a:p>
          </p:txBody>
        </p:sp>
      </p:grpSp>
    </p:spTree>
    <p:extLst>
      <p:ext uri="{BB962C8B-B14F-4D97-AF65-F5344CB8AC3E}">
        <p14:creationId xmlns:p14="http://schemas.microsoft.com/office/powerpoint/2010/main" val="2814707329"/>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9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4"/>
            <a:ext cx="4205289"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18"/>
          <p:cNvSpPr>
            <a:spLocks noEditPoints="1"/>
          </p:cNvSpPr>
          <p:nvPr userDrawn="1"/>
        </p:nvSpPr>
        <p:spPr bwMode="black">
          <a:xfrm>
            <a:off x="8478906" y="1618443"/>
            <a:ext cx="2444426" cy="2982177"/>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2259" tIns="41129" rIns="82259" bIns="41129" numCol="1" anchor="t" anchorCtr="0" compatLnSpc="1">
            <a:prstTxWarp prst="textNoShape">
              <a:avLst/>
            </a:prstTxWarp>
          </a:bodyPr>
          <a:lstStyle/>
          <a:p>
            <a:pPr defTabSz="1218288"/>
            <a:endParaRPr lang="en-US" sz="1600">
              <a:solidFill>
                <a:srgbClr val="292929"/>
              </a:solidFill>
            </a:endParaRPr>
          </a:p>
        </p:txBody>
      </p:sp>
    </p:spTree>
    <p:extLst>
      <p:ext uri="{BB962C8B-B14F-4D97-AF65-F5344CB8AC3E}">
        <p14:creationId xmlns:p14="http://schemas.microsoft.com/office/powerpoint/2010/main" val="1650636884"/>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8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4"/>
            <a:ext cx="4205289"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11" name="Group 10"/>
          <p:cNvGrpSpPr/>
          <p:nvPr userDrawn="1"/>
        </p:nvGrpSpPr>
        <p:grpSpPr bwMode="black">
          <a:xfrm>
            <a:off x="8237240" y="2035854"/>
            <a:ext cx="2593300" cy="2005692"/>
            <a:chOff x="813584" y="4312262"/>
            <a:chExt cx="478309" cy="370027"/>
          </a:xfrm>
        </p:grpSpPr>
        <p:sp>
          <p:nvSpPr>
            <p:cNvPr id="13" name="Freeform 79"/>
            <p:cNvSpPr>
              <a:spLocks/>
            </p:cNvSpPr>
            <p:nvPr/>
          </p:nvSpPr>
          <p:spPr bwMode="black">
            <a:xfrm>
              <a:off x="813584" y="4503897"/>
              <a:ext cx="478309" cy="178392"/>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8288"/>
              <a:endParaRPr lang="en-US" sz="1600">
                <a:solidFill>
                  <a:srgbClr val="292929"/>
                </a:solidFill>
              </a:endParaRPr>
            </a:p>
          </p:txBody>
        </p:sp>
        <p:sp>
          <p:nvSpPr>
            <p:cNvPr id="17" name="Freeform 80"/>
            <p:cNvSpPr>
              <a:spLocks noEditPoints="1"/>
            </p:cNvSpPr>
            <p:nvPr/>
          </p:nvSpPr>
          <p:spPr bwMode="black">
            <a:xfrm>
              <a:off x="813584" y="4312262"/>
              <a:ext cx="478309" cy="176834"/>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8288"/>
              <a:endParaRPr lang="en-US" sz="1600">
                <a:solidFill>
                  <a:srgbClr val="292929"/>
                </a:solidFill>
              </a:endParaRPr>
            </a:p>
          </p:txBody>
        </p:sp>
      </p:grpSp>
    </p:spTree>
    <p:extLst>
      <p:ext uri="{BB962C8B-B14F-4D97-AF65-F5344CB8AC3E}">
        <p14:creationId xmlns:p14="http://schemas.microsoft.com/office/powerpoint/2010/main" val="3531957151"/>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4"/>
            <a:ext cx="4205289"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6"/>
          <p:cNvSpPr>
            <a:spLocks noEditPoints="1"/>
          </p:cNvSpPr>
          <p:nvPr userDrawn="1"/>
        </p:nvSpPr>
        <p:spPr bwMode="auto">
          <a:xfrm>
            <a:off x="8291960" y="2008098"/>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7" tIns="45697" rIns="91387" bIns="45697" numCol="1" anchor="t" anchorCtr="0" compatLnSpc="1">
            <a:prstTxWarp prst="textNoShape">
              <a:avLst/>
            </a:prstTxWarp>
          </a:bodyPr>
          <a:lstStyle/>
          <a:p>
            <a:pPr defTabSz="1218288"/>
            <a:endParaRPr lang="en-US" sz="2400">
              <a:solidFill>
                <a:srgbClr val="292929"/>
              </a:solidFill>
            </a:endParaRPr>
          </a:p>
        </p:txBody>
      </p:sp>
    </p:spTree>
    <p:extLst>
      <p:ext uri="{BB962C8B-B14F-4D97-AF65-F5344CB8AC3E}">
        <p14:creationId xmlns:p14="http://schemas.microsoft.com/office/powerpoint/2010/main" val="1466498959"/>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4"/>
            <a:ext cx="4205289"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59" tIns="41129" rIns="82259" bIns="41129" numCol="1" anchor="t" anchorCtr="0" compatLnSpc="1">
            <a:prstTxWarp prst="textNoShape">
              <a:avLst/>
            </a:prstTxWarp>
          </a:bodyPr>
          <a:lstStyle/>
          <a:p>
            <a:pPr defTabSz="1218288"/>
            <a:endParaRPr lang="en-US" sz="1600">
              <a:solidFill>
                <a:srgbClr val="292929"/>
              </a:solidFill>
            </a:endParaRPr>
          </a:p>
        </p:txBody>
      </p:sp>
    </p:spTree>
    <p:extLst>
      <p:ext uri="{BB962C8B-B14F-4D97-AF65-F5344CB8AC3E}">
        <p14:creationId xmlns:p14="http://schemas.microsoft.com/office/powerpoint/2010/main" val="2405594679"/>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6620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4"/>
            <a:ext cx="4205289"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65" y="1905005"/>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288"/>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288"/>
              <a:endParaRPr lang="en-US" sz="2400">
                <a:solidFill>
                  <a:srgbClr val="292929"/>
                </a:solidFill>
              </a:endParaRPr>
            </a:p>
          </p:txBody>
        </p:sp>
      </p:grpSp>
    </p:spTree>
    <p:extLst>
      <p:ext uri="{BB962C8B-B14F-4D97-AF65-F5344CB8AC3E}">
        <p14:creationId xmlns:p14="http://schemas.microsoft.com/office/powerpoint/2010/main" val="3973498574"/>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7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4"/>
            <a:ext cx="4205289"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4" name="Group 3"/>
          <p:cNvGrpSpPr/>
          <p:nvPr userDrawn="1"/>
        </p:nvGrpSpPr>
        <p:grpSpPr>
          <a:xfrm>
            <a:off x="8436278" y="2193997"/>
            <a:ext cx="1065067" cy="2705496"/>
            <a:chOff x="8882758" y="1905000"/>
            <a:chExt cx="1277596" cy="3245368"/>
          </a:xfrm>
        </p:grpSpPr>
        <p:sp>
          <p:nvSpPr>
            <p:cNvPr id="12"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288"/>
              <a:endParaRPr lang="en-US" sz="2400">
                <a:solidFill>
                  <a:srgbClr val="292929"/>
                </a:solidFill>
              </a:endParaRPr>
            </a:p>
          </p:txBody>
        </p:sp>
        <p:sp>
          <p:nvSpPr>
            <p:cNvPr id="13" name="Freeform 12"/>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288"/>
              <a:endParaRPr lang="en-US" sz="2400">
                <a:solidFill>
                  <a:srgbClr val="292929"/>
                </a:solidFill>
              </a:endParaRPr>
            </a:p>
          </p:txBody>
        </p:sp>
      </p:grpSp>
      <p:grpSp>
        <p:nvGrpSpPr>
          <p:cNvPr id="15" name="Group 14"/>
          <p:cNvGrpSpPr/>
          <p:nvPr userDrawn="1"/>
        </p:nvGrpSpPr>
        <p:grpSpPr>
          <a:xfrm>
            <a:off x="9895290" y="2193997"/>
            <a:ext cx="1065067" cy="2705496"/>
            <a:chOff x="8882758" y="1905000"/>
            <a:chExt cx="1277596" cy="3245368"/>
          </a:xfrm>
        </p:grpSpPr>
        <p:sp>
          <p:nvSpPr>
            <p:cNvPr id="16"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288"/>
              <a:endParaRPr lang="en-US" sz="2400">
                <a:solidFill>
                  <a:srgbClr val="292929"/>
                </a:solidFill>
              </a:endParaRPr>
            </a:p>
          </p:txBody>
        </p:sp>
        <p:sp>
          <p:nvSpPr>
            <p:cNvPr id="17" name="Freeform 16"/>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288"/>
              <a:endParaRPr lang="en-US" sz="2400">
                <a:solidFill>
                  <a:srgbClr val="292929"/>
                </a:solidFill>
              </a:endParaRPr>
            </a:p>
          </p:txBody>
        </p:sp>
      </p:grpSp>
      <p:grpSp>
        <p:nvGrpSpPr>
          <p:cNvPr id="18" name="Group 17"/>
          <p:cNvGrpSpPr/>
          <p:nvPr userDrawn="1"/>
        </p:nvGrpSpPr>
        <p:grpSpPr>
          <a:xfrm>
            <a:off x="9059520" y="1813785"/>
            <a:ext cx="1277597" cy="3245368"/>
            <a:chOff x="8882758" y="1905000"/>
            <a:chExt cx="1277596" cy="3245368"/>
          </a:xfrm>
        </p:grpSpPr>
        <p:sp>
          <p:nvSpPr>
            <p:cNvPr id="19"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288"/>
              <a:endParaRPr lang="en-US" sz="2400">
                <a:solidFill>
                  <a:srgbClr val="292929"/>
                </a:solidFill>
              </a:endParaRPr>
            </a:p>
          </p:txBody>
        </p:sp>
        <p:sp>
          <p:nvSpPr>
            <p:cNvPr id="20" name="Freeform 19"/>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288"/>
              <a:endParaRPr lang="en-US" sz="2400">
                <a:solidFill>
                  <a:srgbClr val="292929"/>
                </a:solidFill>
              </a:endParaRPr>
            </a:p>
          </p:txBody>
        </p:sp>
      </p:grpSp>
    </p:spTree>
    <p:extLst>
      <p:ext uri="{BB962C8B-B14F-4D97-AF65-F5344CB8AC3E}">
        <p14:creationId xmlns:p14="http://schemas.microsoft.com/office/powerpoint/2010/main" val="526387788"/>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13" y="3467683"/>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5"/>
            <a:ext cx="2506560" cy="291353"/>
          </a:xfrm>
          <a:prstGeom prst="rect">
            <a:avLst/>
          </a:prstGeom>
        </p:spPr>
      </p:pic>
    </p:spTree>
    <p:extLst>
      <p:ext uri="{BB962C8B-B14F-4D97-AF65-F5344CB8AC3E}">
        <p14:creationId xmlns:p14="http://schemas.microsoft.com/office/powerpoint/2010/main" val="120232453"/>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black">
          <a:xfrm>
            <a:off x="4321180" y="3140275"/>
            <a:ext cx="3546476" cy="577452"/>
          </a:xfrm>
          <a:prstGeom prst="rect">
            <a:avLst/>
          </a:prstGeom>
          <a:noFill/>
          <a:ln>
            <a:noFill/>
          </a:ln>
        </p:spPr>
      </p:pic>
      <p:sp>
        <p:nvSpPr>
          <p:cNvPr id="3" name="Text Box 3"/>
          <p:cNvSpPr txBox="1">
            <a:spLocks noChangeArrowheads="1"/>
          </p:cNvSpPr>
          <p:nvPr/>
        </p:nvSpPr>
        <p:spPr bwMode="blackWhite">
          <a:xfrm>
            <a:off x="507873" y="6083575"/>
            <a:ext cx="11173090" cy="415484"/>
          </a:xfrm>
          <a:prstGeom prst="rect">
            <a:avLst/>
          </a:prstGeom>
          <a:noFill/>
          <a:ln w="12700">
            <a:noFill/>
            <a:miter lim="800000"/>
            <a:headEnd type="none" w="sm" len="sm"/>
            <a:tailEnd type="none" w="sm" len="sm"/>
          </a:ln>
          <a:effectLst/>
        </p:spPr>
        <p:txBody>
          <a:bodyPr vert="horz" wrap="square" lIns="91372" tIns="45688" rIns="91372" bIns="45688" numCol="1" anchor="t" anchorCtr="0" compatLnSpc="1">
            <a:prstTxWarp prst="textNoShape">
              <a:avLst/>
            </a:prstTxWarp>
            <a:spAutoFit/>
          </a:bodyPr>
          <a:lstStyle/>
          <a:p>
            <a:pPr algn="ctr" defTabSz="913575"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575"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290603520"/>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6"/>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83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2"/>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383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8"/>
            <a:ext cx="1595652" cy="268367"/>
          </a:xfrm>
          <a:prstGeom prst="rect">
            <a:avLst/>
          </a:prstGeom>
          <a:noFill/>
          <a:ln>
            <a:noFill/>
          </a:ln>
        </p:spPr>
      </p:pic>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9" y="228606"/>
            <a:ext cx="2497827" cy="290339"/>
          </a:xfrm>
          <a:prstGeom prst="rect">
            <a:avLst/>
          </a:prstGeom>
        </p:spPr>
      </p:pic>
    </p:spTree>
    <p:extLst>
      <p:ext uri="{BB962C8B-B14F-4D97-AF65-F5344CB8AC3E}">
        <p14:creationId xmlns:p14="http://schemas.microsoft.com/office/powerpoint/2010/main" val="3759144340"/>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8" y="1447799"/>
            <a:ext cx="11149013" cy="2000548"/>
          </a:xfrm>
        </p:spPr>
        <p:txBody>
          <a:bodyPr/>
          <a:lstStyle>
            <a:lvl1pPr marL="460110" indent="-460110">
              <a:buClr>
                <a:srgbClr val="FFFFFF"/>
              </a:buClr>
              <a:buSzPct val="70000"/>
              <a:buFontTx/>
              <a:buBlip>
                <a:blip r:embed="rId2"/>
              </a:buBlip>
              <a:defRPr>
                <a:gradFill>
                  <a:gsLst>
                    <a:gs pos="0">
                      <a:srgbClr val="FFFFFF"/>
                    </a:gs>
                    <a:gs pos="86000">
                      <a:srgbClr val="FFFFFF"/>
                    </a:gs>
                  </a:gsLst>
                  <a:lin ang="5400000" scaled="0"/>
                </a:gradFill>
              </a:defRPr>
            </a:lvl1pPr>
            <a:lvl2pPr marL="855174" indent="-395063">
              <a:buClr>
                <a:srgbClr val="FFFFFF"/>
              </a:buClr>
              <a:buSzPct val="70000"/>
              <a:buFontTx/>
              <a:buBlip>
                <a:blip r:embed="rId2"/>
              </a:buBlip>
              <a:defRPr>
                <a:gradFill>
                  <a:gsLst>
                    <a:gs pos="0">
                      <a:srgbClr val="FFFFFF"/>
                    </a:gs>
                    <a:gs pos="86000">
                      <a:srgbClr val="FFFFFF"/>
                    </a:gs>
                  </a:gsLst>
                  <a:lin ang="5400000" scaled="0"/>
                </a:gradFill>
              </a:defRPr>
            </a:lvl2pPr>
            <a:lvl3pPr marL="1258169" indent="-402994">
              <a:buClr>
                <a:srgbClr val="FFFFFF"/>
              </a:buClr>
              <a:buSzPct val="70000"/>
              <a:buFontTx/>
              <a:buBlip>
                <a:blip r:embed="rId2"/>
              </a:buBlip>
              <a:defRPr>
                <a:gradFill>
                  <a:gsLst>
                    <a:gs pos="0">
                      <a:srgbClr val="FFFFFF"/>
                    </a:gs>
                    <a:gs pos="86000">
                      <a:srgbClr val="FFFFFF"/>
                    </a:gs>
                  </a:gsLst>
                  <a:lin ang="5400000" scaled="0"/>
                </a:gradFill>
              </a:defRPr>
            </a:lvl3pPr>
            <a:lvl4pPr marL="1604042" indent="-345877">
              <a:buClr>
                <a:srgbClr val="FFFFFF"/>
              </a:buClr>
              <a:buSzPct val="70000"/>
              <a:buFontTx/>
              <a:buBlip>
                <a:blip r:embed="rId2"/>
              </a:buBlip>
              <a:defRPr>
                <a:gradFill>
                  <a:gsLst>
                    <a:gs pos="0">
                      <a:srgbClr val="FFFFFF"/>
                    </a:gs>
                    <a:gs pos="86000">
                      <a:srgbClr val="FFFFFF"/>
                    </a:gs>
                  </a:gsLst>
                  <a:lin ang="5400000" scaled="0"/>
                </a:gradFill>
              </a:defRPr>
            </a:lvl4pPr>
            <a:lvl5pPr marL="1940399" indent="-33635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03291886"/>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8" y="1447799"/>
            <a:ext cx="11149013" cy="2000548"/>
          </a:xfrm>
        </p:spPr>
        <p:txBody>
          <a:bodyPr/>
          <a:lstStyle>
            <a:lvl1pPr marL="460110" indent="-460110">
              <a:buClr>
                <a:srgbClr val="FFFFFF"/>
              </a:buClr>
              <a:buSzPct val="70000"/>
              <a:buFontTx/>
              <a:buBlip>
                <a:blip r:embed="rId2"/>
              </a:buBlip>
              <a:defRPr>
                <a:gradFill>
                  <a:gsLst>
                    <a:gs pos="0">
                      <a:srgbClr val="FFFFFF"/>
                    </a:gs>
                    <a:gs pos="86000">
                      <a:srgbClr val="FFFFFF"/>
                    </a:gs>
                  </a:gsLst>
                  <a:lin ang="5400000" scaled="0"/>
                </a:gradFill>
              </a:defRPr>
            </a:lvl1pPr>
            <a:lvl2pPr marL="855174" indent="-395063">
              <a:buClr>
                <a:srgbClr val="FFFFFF"/>
              </a:buClr>
              <a:buSzPct val="70000"/>
              <a:buFontTx/>
              <a:buBlip>
                <a:blip r:embed="rId2"/>
              </a:buBlip>
              <a:defRPr>
                <a:gradFill>
                  <a:gsLst>
                    <a:gs pos="0">
                      <a:srgbClr val="FFFFFF"/>
                    </a:gs>
                    <a:gs pos="86000">
                      <a:srgbClr val="FFFFFF"/>
                    </a:gs>
                  </a:gsLst>
                  <a:lin ang="5400000" scaled="0"/>
                </a:gradFill>
              </a:defRPr>
            </a:lvl2pPr>
            <a:lvl3pPr marL="1258169" indent="-402994">
              <a:buClr>
                <a:srgbClr val="FFFFFF"/>
              </a:buClr>
              <a:buSzPct val="70000"/>
              <a:buFontTx/>
              <a:buBlip>
                <a:blip r:embed="rId2"/>
              </a:buBlip>
              <a:defRPr>
                <a:gradFill>
                  <a:gsLst>
                    <a:gs pos="0">
                      <a:srgbClr val="FFFFFF"/>
                    </a:gs>
                    <a:gs pos="86000">
                      <a:srgbClr val="FFFFFF"/>
                    </a:gs>
                  </a:gsLst>
                  <a:lin ang="5400000" scaled="0"/>
                </a:gradFill>
              </a:defRPr>
            </a:lvl3pPr>
            <a:lvl4pPr marL="1604042" indent="-345877">
              <a:buClr>
                <a:srgbClr val="FFFFFF"/>
              </a:buClr>
              <a:buSzPct val="70000"/>
              <a:buFontTx/>
              <a:buBlip>
                <a:blip r:embed="rId2"/>
              </a:buBlip>
              <a:defRPr>
                <a:gradFill>
                  <a:gsLst>
                    <a:gs pos="0">
                      <a:srgbClr val="FFFFFF"/>
                    </a:gs>
                    <a:gs pos="86000">
                      <a:srgbClr val="FFFFFF"/>
                    </a:gs>
                  </a:gsLst>
                  <a:lin ang="5400000" scaled="0"/>
                </a:gradFill>
              </a:defRPr>
            </a:lvl4pPr>
            <a:lvl5pPr marL="1940399" indent="-33635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07" tIns="76151" rIns="152307" bIns="7615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495513664"/>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5242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29762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9566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65608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6471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1703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60964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49790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72924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92257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38000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61159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13" y="3452039"/>
            <a:ext cx="6485233" cy="2002536"/>
          </a:xfrm>
        </p:spPr>
        <p:txBody>
          <a:bodyPr vert="horz" wrap="square" lIns="0" tIns="0" rIns="0" bIns="0" rtlCol="0" anchor="ctr" anchorCtr="0">
            <a:noAutofit/>
          </a:bodyPr>
          <a:lstStyle>
            <a:lvl1pPr algn="l" defTabSz="913839"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5" y="5482012"/>
            <a:ext cx="6483097"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048084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3487"/>
            <a:ext cx="6858000"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3839"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1436151608"/>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923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43" y="4343402"/>
            <a:ext cx="10237787"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pPr marL="0" marR="0" lvl="0" indent="0" algn="l" defTabSz="91383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43" y="1447800"/>
            <a:ext cx="10237787"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3018610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52" tIns="45675" rIns="91352" bIns="45675" numCol="1" spcCol="0" rtlCol="0" anchor="ctr" anchorCtr="0" compatLnSpc="1">
            <a:prstTxWarp prst="textNoShape">
              <a:avLst/>
            </a:prstTxWarp>
          </a:bodyPr>
          <a:lstStyle/>
          <a:p>
            <a:pPr algn="ctr" defTabSz="913263"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7"/>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3839"/>
              <a:endParaRPr lang="en-US">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3839"/>
              <a:endParaRPr lang="en-US">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3839"/>
              <a:endParaRPr lang="en-US">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3839"/>
              <a:endParaRPr lang="en-US">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3839"/>
              <a:endParaRPr lang="en-US">
                <a:solidFill>
                  <a:srgbClr val="5F5F5F"/>
                </a:solidFill>
              </a:endParaRPr>
            </a:p>
          </p:txBody>
        </p:sp>
      </p:grpSp>
      <p:sp>
        <p:nvSpPr>
          <p:cNvPr id="3" name="Subtitle 2"/>
          <p:cNvSpPr>
            <a:spLocks noGrp="1"/>
          </p:cNvSpPr>
          <p:nvPr>
            <p:ph type="subTitle" idx="1" hasCustomPrompt="1"/>
          </p:nvPr>
        </p:nvSpPr>
        <p:spPr>
          <a:xfrm>
            <a:off x="3474725" y="3419856"/>
            <a:ext cx="6949440" cy="1243584"/>
          </a:xfrm>
        </p:spPr>
        <p:txBody>
          <a:bodyPr vert="horz" wrap="square" lIns="182776" tIns="182776" rIns="0" bIns="0" rtlCol="0" anchor="ctr" anchorCtr="0">
            <a:spAutoFit/>
          </a:bodyPr>
          <a:lstStyle>
            <a:lvl1pPr marL="574347" indent="-571172">
              <a:buNone/>
              <a:defRPr lang="en-US" sz="4400" spc="-100" dirty="0" smtClean="0">
                <a:solidFill>
                  <a:schemeClr val="tx1">
                    <a:alpha val="99000"/>
                  </a:schemeClr>
                </a:solidFill>
                <a:latin typeface="Segoe UI Light" pitchFamily="34" charset="0"/>
              </a:defRPr>
            </a:lvl1pPr>
            <a:lvl2pPr marL="345877" indent="-342703">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5408805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8"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000" marR="0" indent="0" algn="l" defTabSz="913839"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228" indent="0">
              <a:buFont typeface="Wingdings" pitchFamily="2" charset="2"/>
              <a:buNone/>
              <a:tabLst/>
              <a:defRPr>
                <a:solidFill>
                  <a:schemeClr val="tx1">
                    <a:alpha val="99000"/>
                  </a:schemeClr>
                </a:solidFill>
                <a:latin typeface="+mn-lt"/>
              </a:defRPr>
            </a:lvl3pPr>
            <a:lvl4pPr marL="740938" indent="0">
              <a:buFont typeface="Wingdings" pitchFamily="2" charset="2"/>
              <a:buNone/>
              <a:defRPr>
                <a:solidFill>
                  <a:schemeClr val="tx1">
                    <a:alpha val="99000"/>
                  </a:schemeClr>
                </a:solidFill>
                <a:latin typeface="+mn-lt"/>
              </a:defRPr>
            </a:lvl4pPr>
            <a:lvl5pPr marL="913875"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21932693"/>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8"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640" indent="0">
              <a:buNone/>
              <a:defRPr lang="en-US" sz="2400" kern="1200" spc="0" baseline="0" dirty="0" smtClean="0">
                <a:solidFill>
                  <a:schemeClr val="tx1">
                    <a:alpha val="99000"/>
                  </a:schemeClr>
                </a:solidFill>
                <a:latin typeface="+mn-lt"/>
                <a:ea typeface="+mn-ea"/>
                <a:cs typeface="+mn-cs"/>
              </a:defRPr>
            </a:lvl3pPr>
            <a:lvl4pPr marL="456936" indent="0">
              <a:buNone/>
              <a:defRPr lang="en-US" sz="2000" kern="1200" spc="0" baseline="0" dirty="0" smtClean="0">
                <a:solidFill>
                  <a:schemeClr val="tx1">
                    <a:alpha val="99000"/>
                  </a:schemeClr>
                </a:solidFill>
                <a:latin typeface="+mn-lt"/>
                <a:ea typeface="+mn-ea"/>
                <a:cs typeface="+mn-cs"/>
              </a:defRPr>
            </a:lvl4pPr>
            <a:lvl5pPr marL="693341"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383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85530413"/>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8"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640" indent="0">
              <a:buNone/>
              <a:defRPr lang="en-US" sz="2400" kern="1200" spc="0" baseline="0" dirty="0" smtClean="0">
                <a:solidFill>
                  <a:schemeClr val="tx1">
                    <a:alpha val="99000"/>
                  </a:schemeClr>
                </a:solidFill>
                <a:latin typeface="+mn-lt"/>
                <a:ea typeface="+mn-ea"/>
                <a:cs typeface="+mn-cs"/>
              </a:defRPr>
            </a:lvl3pPr>
            <a:lvl4pPr marL="456936" indent="0">
              <a:buNone/>
              <a:defRPr lang="en-US" sz="2000" kern="1200" spc="0" baseline="0" dirty="0" smtClean="0">
                <a:solidFill>
                  <a:schemeClr val="tx1">
                    <a:alpha val="99000"/>
                  </a:schemeClr>
                </a:solidFill>
                <a:latin typeface="+mn-lt"/>
                <a:ea typeface="+mn-ea"/>
                <a:cs typeface="+mn-cs"/>
              </a:defRPr>
            </a:lvl4pPr>
            <a:lvl5pPr marL="693341"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383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74211192"/>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383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33" indent="-291933">
              <a:spcBef>
                <a:spcPts val="1200"/>
              </a:spcBef>
              <a:buClr>
                <a:schemeClr val="tx1"/>
              </a:buClr>
              <a:buFont typeface="Wingdings" pitchFamily="2" charset="2"/>
              <a:buChar char=""/>
              <a:defRPr/>
            </a:lvl1pPr>
            <a:lvl2pPr marL="520402" indent="-228469">
              <a:defRPr sz="2000"/>
            </a:lvl2pPr>
            <a:lvl3pPr marL="685407" indent="-165007">
              <a:tabLst/>
              <a:defRPr sz="2000"/>
            </a:lvl3pPr>
            <a:lvl4pPr marL="863104" indent="-177698">
              <a:defRPr/>
            </a:lvl4pPr>
            <a:lvl5pPr marL="1028110" indent="-16500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530" indent="-339530">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636" indent="-342703">
              <a:defRPr lang="en-US" sz="2000" kern="1200" spc="0" baseline="0" dirty="0" smtClean="0">
                <a:solidFill>
                  <a:schemeClr val="tx1">
                    <a:alpha val="99000"/>
                  </a:schemeClr>
                </a:solidFill>
                <a:latin typeface="+mn-lt"/>
                <a:ea typeface="+mn-ea"/>
                <a:cs typeface="+mn-cs"/>
              </a:defRPr>
            </a:lvl2pPr>
            <a:lvl3pPr marL="863104" indent="-342703">
              <a:defRPr lang="en-US" sz="2000" kern="1200" spc="0" baseline="0" dirty="0" smtClean="0">
                <a:solidFill>
                  <a:schemeClr val="tx1">
                    <a:alpha val="99000"/>
                  </a:schemeClr>
                </a:solidFill>
                <a:latin typeface="+mn-lt"/>
                <a:ea typeface="+mn-ea"/>
                <a:cs typeface="+mn-cs"/>
              </a:defRPr>
            </a:lvl3pPr>
            <a:lvl4pPr marL="1028110" indent="-342703">
              <a:defRPr lang="en-US" sz="2000" kern="1200" spc="0" baseline="0" dirty="0" smtClean="0">
                <a:solidFill>
                  <a:schemeClr val="tx1">
                    <a:alpha val="99000"/>
                  </a:schemeClr>
                </a:solidFill>
                <a:latin typeface="+mn-lt"/>
                <a:ea typeface="+mn-ea"/>
                <a:cs typeface="+mn-cs"/>
              </a:defRPr>
            </a:lvl4pPr>
            <a:lvl5pPr marL="1205810" indent="-342703">
              <a:defRPr lang="en-US" sz="2000" kern="1200" spc="0" baseline="0" dirty="0">
                <a:solidFill>
                  <a:schemeClr val="tx1">
                    <a:alpha val="99000"/>
                  </a:schemeClr>
                </a:solidFill>
                <a:latin typeface="+mn-lt"/>
                <a:ea typeface="+mn-ea"/>
                <a:cs typeface="+mn-cs"/>
              </a:defRPr>
            </a:lvl5pPr>
          </a:lstStyle>
          <a:p>
            <a:pPr marL="291933" marR="0" lvl="0" indent="-291933" algn="l" defTabSz="91383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1933" marR="0" lvl="1" indent="-291933" algn="l" defTabSz="91383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1933" marR="0" lvl="2" indent="-291933" algn="l" defTabSz="91383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1933" marR="0" lvl="3" indent="-291933" algn="l" defTabSz="91383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1933" marR="0" lvl="4" indent="-291933" algn="l" defTabSz="91383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788482353"/>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2"/>
            <a:ext cx="5486400" cy="2000548"/>
          </a:xfrm>
        </p:spPr>
        <p:txBody>
          <a:bodyPr/>
          <a:lstStyle>
            <a:lvl1pPr marL="341116" indent="-341116">
              <a:lnSpc>
                <a:spcPct val="90000"/>
              </a:lnSpc>
              <a:buSzPct val="80000"/>
              <a:buFont typeface="Arial" pitchFamily="34" charset="0"/>
              <a:buChar char="•"/>
              <a:defRPr sz="3200"/>
            </a:lvl1pPr>
            <a:lvl2pPr marL="626703" indent="-285586">
              <a:lnSpc>
                <a:spcPct val="90000"/>
              </a:lnSpc>
              <a:buSzPct val="80000"/>
              <a:buFont typeface="Arial" pitchFamily="34" charset="0"/>
              <a:buChar char="•"/>
              <a:defRPr sz="2800"/>
            </a:lvl2pPr>
            <a:lvl3pPr marL="913875" indent="-287173">
              <a:lnSpc>
                <a:spcPct val="90000"/>
              </a:lnSpc>
              <a:buSzPct val="80000"/>
              <a:buFont typeface="Arial" pitchFamily="34" charset="0"/>
              <a:buChar char="•"/>
              <a:defRPr sz="2400"/>
            </a:lvl3pPr>
            <a:lvl4pPr marL="1711932" indent="-225296">
              <a:lnSpc>
                <a:spcPct val="90000"/>
              </a:lnSpc>
              <a:buSzPct val="80000"/>
              <a:buFont typeface="Arial" pitchFamily="34" charset="0"/>
              <a:buChar char="•"/>
              <a:defRPr sz="2000"/>
            </a:lvl4pPr>
            <a:lvl5pPr marL="1943572" indent="-231640">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000548"/>
          </a:xfrm>
        </p:spPr>
        <p:txBody>
          <a:bodyPr/>
          <a:lstStyle>
            <a:lvl1pPr marL="456936" indent="-456936">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057" indent="-456936">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406" indent="-342703">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29340" indent="-342703">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4633" indent="-342703">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116" marR="0" lvl="0" indent="-341116" algn="l" defTabSz="913839"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116" marR="0" lvl="1" indent="-341116" algn="l" defTabSz="913839"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116" marR="0" lvl="2" indent="-341116" algn="l" defTabSz="913839"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116" marR="0" lvl="3" indent="-341116" algn="l" defTabSz="913839"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116" marR="0" lvl="4" indent="-341116" algn="l" defTabSz="913839"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547747787"/>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6920" indent="0">
              <a:buNone/>
              <a:defRPr sz="2000" b="1"/>
            </a:lvl2pPr>
            <a:lvl3pPr marL="913839" indent="0">
              <a:buNone/>
              <a:defRPr sz="1900" b="1"/>
            </a:lvl3pPr>
            <a:lvl4pPr marL="1370760" indent="0">
              <a:buNone/>
              <a:defRPr sz="1600" b="1"/>
            </a:lvl4pPr>
            <a:lvl5pPr marL="1827679" indent="0">
              <a:buNone/>
              <a:defRPr sz="1600" b="1"/>
            </a:lvl5pPr>
            <a:lvl6pPr marL="2284597" indent="0">
              <a:buNone/>
              <a:defRPr sz="1600" b="1"/>
            </a:lvl6pPr>
            <a:lvl7pPr marL="2741518" indent="0">
              <a:buNone/>
              <a:defRPr sz="1600" b="1"/>
            </a:lvl7pPr>
            <a:lvl8pPr marL="3198437" indent="0">
              <a:buNone/>
              <a:defRPr sz="1600" b="1"/>
            </a:lvl8pPr>
            <a:lvl9pPr marL="3655356"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4" y="2266798"/>
            <a:ext cx="5484971" cy="1945148"/>
          </a:xfrm>
        </p:spPr>
        <p:txBody>
          <a:bodyPr/>
          <a:lstStyle>
            <a:lvl1pPr marL="402994" indent="-402994">
              <a:buSzPct val="80000"/>
              <a:buFont typeface="Arial" pitchFamily="34" charset="0"/>
              <a:buChar char="•"/>
              <a:defRPr sz="2800"/>
            </a:lvl1pPr>
            <a:lvl2pPr marL="744112" indent="-322077">
              <a:buSzPct val="80000"/>
              <a:buFont typeface="Arial" pitchFamily="34" charset="0"/>
              <a:buChar char="•"/>
              <a:defRPr sz="2800"/>
            </a:lvl2pPr>
            <a:lvl3pPr marL="1026522" indent="-282414" defTabSz="1029697">
              <a:buSzPct val="80000"/>
              <a:buFont typeface="Arial" pitchFamily="34" charset="0"/>
              <a:buChar char="•"/>
              <a:defRPr sz="2400"/>
            </a:lvl3pPr>
            <a:lvl4pPr marL="1316870" indent="-287173">
              <a:buSzPct val="80000"/>
              <a:buFont typeface="Arial" pitchFamily="34" charset="0"/>
              <a:buChar char="•"/>
              <a:defRPr sz="2000"/>
            </a:lvl4pPr>
            <a:lvl5pPr marL="1540579" indent="-22370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6920" indent="0">
              <a:buNone/>
              <a:defRPr sz="2000" b="1"/>
            </a:lvl2pPr>
            <a:lvl3pPr marL="913839" indent="0">
              <a:buNone/>
              <a:defRPr sz="1900" b="1"/>
            </a:lvl3pPr>
            <a:lvl4pPr marL="1370760" indent="0">
              <a:buNone/>
              <a:defRPr sz="1600" b="1"/>
            </a:lvl4pPr>
            <a:lvl5pPr marL="1827679" indent="0">
              <a:buNone/>
              <a:defRPr sz="1600" b="1"/>
            </a:lvl5pPr>
            <a:lvl6pPr marL="2284597" indent="0">
              <a:buNone/>
              <a:defRPr sz="1600" b="1"/>
            </a:lvl6pPr>
            <a:lvl7pPr marL="2741518" indent="0">
              <a:buNone/>
              <a:defRPr sz="1600" b="1"/>
            </a:lvl7pPr>
            <a:lvl8pPr marL="3198437" indent="0">
              <a:buNone/>
              <a:defRPr sz="1600" b="1"/>
            </a:lvl8pPr>
            <a:lvl9pPr marL="3655356"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151" indent="-29615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936" indent="-45693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736" indent="-342703">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401" indent="-342703">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814" indent="-342703">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401" indent="-342703">
              <a:defRPr sz="1600"/>
            </a:lvl6pPr>
            <a:lvl7pPr marL="1602457" indent="-285586">
              <a:defRPr sz="1600"/>
            </a:lvl7pPr>
            <a:lvl8pPr>
              <a:defRPr sz="1600"/>
            </a:lvl8pPr>
            <a:lvl9pPr>
              <a:defRPr sz="1600"/>
            </a:lvl9pPr>
          </a:lstStyle>
          <a:p>
            <a:pPr marL="402994" lvl="0" indent="-402994" algn="l" defTabSz="913839" rtl="0" eaLnBrk="1" latinLnBrk="0" hangingPunct="1">
              <a:lnSpc>
                <a:spcPct val="90000"/>
              </a:lnSpc>
              <a:spcBef>
                <a:spcPct val="20000"/>
              </a:spcBef>
              <a:buSzPct val="80000"/>
            </a:pPr>
            <a:r>
              <a:rPr lang="en-US" smtClean="0"/>
              <a:t>Click to edit Master text styles</a:t>
            </a:r>
          </a:p>
          <a:p>
            <a:pPr marL="402994" lvl="1" indent="-402994" algn="l" defTabSz="913839" rtl="0" eaLnBrk="1" latinLnBrk="0" hangingPunct="1">
              <a:lnSpc>
                <a:spcPct val="90000"/>
              </a:lnSpc>
              <a:spcBef>
                <a:spcPct val="20000"/>
              </a:spcBef>
              <a:buSzPct val="80000"/>
            </a:pPr>
            <a:r>
              <a:rPr lang="en-US" smtClean="0"/>
              <a:t>Second level</a:t>
            </a:r>
          </a:p>
          <a:p>
            <a:pPr marL="402994" lvl="2" indent="-402994" algn="l" defTabSz="913839" rtl="0" eaLnBrk="1" latinLnBrk="0" hangingPunct="1">
              <a:lnSpc>
                <a:spcPct val="90000"/>
              </a:lnSpc>
              <a:spcBef>
                <a:spcPct val="20000"/>
              </a:spcBef>
              <a:buSzPct val="80000"/>
            </a:pPr>
            <a:r>
              <a:rPr lang="en-US" smtClean="0"/>
              <a:t>Third level</a:t>
            </a:r>
          </a:p>
          <a:p>
            <a:pPr marL="402994" lvl="3" indent="-402994" algn="l" defTabSz="913839" rtl="0" eaLnBrk="1" latinLnBrk="0" hangingPunct="1">
              <a:lnSpc>
                <a:spcPct val="90000"/>
              </a:lnSpc>
              <a:spcBef>
                <a:spcPct val="20000"/>
              </a:spcBef>
              <a:buSzPct val="80000"/>
            </a:pPr>
            <a:r>
              <a:rPr lang="en-US" smtClean="0"/>
              <a:t>Fourth level</a:t>
            </a:r>
          </a:p>
          <a:p>
            <a:pPr marL="402994" lvl="4" indent="-402994" algn="l" defTabSz="913839"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186522232"/>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383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5"/>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229" indent="0">
              <a:buNone/>
              <a:defRPr sz="2000"/>
            </a:lvl3pPr>
            <a:lvl4pPr marL="456936" indent="0">
              <a:buNone/>
              <a:defRPr sz="2000"/>
            </a:lvl4pPr>
            <a:lvl5pPr marL="693341"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5"/>
            <a:ext cx="5394960"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383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229" marR="0" indent="0" algn="l" defTabSz="91383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110" marR="0" indent="0" algn="l" defTabSz="91383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6995" marR="0" indent="0" algn="l" defTabSz="91383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3839"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3839"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3839"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3839"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3839"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16137744"/>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383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5"/>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229" indent="0">
              <a:buNone/>
              <a:defRPr sz="2000">
                <a:solidFill>
                  <a:schemeClr val="tx1">
                    <a:alpha val="99000"/>
                  </a:schemeClr>
                </a:solidFill>
              </a:defRPr>
            </a:lvl3pPr>
            <a:lvl4pPr marL="456936" indent="0">
              <a:buNone/>
              <a:defRPr sz="2000">
                <a:solidFill>
                  <a:schemeClr val="tx1">
                    <a:alpha val="99000"/>
                  </a:schemeClr>
                </a:solidFill>
              </a:defRPr>
            </a:lvl4pPr>
            <a:lvl5pPr marL="693341"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5"/>
            <a:ext cx="5394960"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383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229" marR="0" indent="0" algn="l" defTabSz="91383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110" marR="0" indent="0" algn="l" defTabSz="91383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6995" marR="0" indent="0" algn="l" defTabSz="91383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3839"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3839"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3839"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3839"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3839"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886167578"/>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1275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383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80152433"/>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3864405"/>
      </p:ext>
    </p:extLst>
  </p:cSld>
  <p:clrMapOvr>
    <a:masterClrMapping/>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5"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4" tIns="45695" rIns="91384" bIns="45695" numCol="1" rtlCol="0" anchor="ctr" anchorCtr="0" compatLnSpc="1">
            <a:prstTxWarp prst="textNoShape">
              <a:avLst/>
            </a:prstTxWarp>
          </a:bodyPr>
          <a:lstStyle/>
          <a:p>
            <a:pPr algn="ctr" defTabSz="913575"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9"/>
            <a:ext cx="11152188" cy="19328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530" indent="0">
              <a:buNone/>
              <a:defRPr>
                <a:gradFill>
                  <a:gsLst>
                    <a:gs pos="1250">
                      <a:srgbClr val="000000"/>
                    </a:gs>
                    <a:gs pos="100000">
                      <a:srgbClr val="000000"/>
                    </a:gs>
                  </a:gsLst>
                  <a:lin ang="5400000" scaled="0"/>
                </a:gradFill>
                <a:latin typeface="Consolas" pitchFamily="49" charset="0"/>
                <a:cs typeface="Consolas" pitchFamily="49" charset="0"/>
              </a:defRPr>
            </a:lvl2pPr>
            <a:lvl3pPr marL="57276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057" indent="0">
              <a:buNone/>
              <a:defRPr>
                <a:gradFill>
                  <a:gsLst>
                    <a:gs pos="1250">
                      <a:srgbClr val="000000"/>
                    </a:gs>
                    <a:gs pos="100000">
                      <a:srgbClr val="000000"/>
                    </a:gs>
                  </a:gsLst>
                  <a:lin ang="5400000" scaled="0"/>
                </a:gradFill>
                <a:latin typeface="Consolas" pitchFamily="49" charset="0"/>
                <a:cs typeface="Consolas" pitchFamily="49" charset="0"/>
              </a:defRPr>
            </a:lvl4pPr>
            <a:lvl5pPr marL="1029697"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70089701"/>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3945432"/>
      </p:ext>
    </p:extLst>
  </p:cSld>
  <p:clrMapOvr>
    <a:masterClrMapping/>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5"/>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8" y="1447799"/>
            <a:ext cx="11149013" cy="1988237"/>
          </a:xfrm>
          <a:prstGeom prst="rect">
            <a:avLst/>
          </a:prstGeom>
        </p:spPr>
        <p:txBody>
          <a:bodyPr/>
          <a:lstStyle>
            <a:lvl1pPr marL="342703" indent="-34270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290" indent="-28558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3875" indent="-28558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344" indent="-22846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0813" indent="-22846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07" tIns="76151" rIns="152307" bIns="76151"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898267018"/>
      </p:ext>
    </p:extLst>
  </p:cSld>
  <p:clrMapOvr>
    <a:masterClrMapping/>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8"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169" indent="-40299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042" indent="-34587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399" indent="-33635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53"/>
            <a:ext cx="1681921" cy="195501"/>
          </a:xfrm>
          <a:prstGeom prst="rect">
            <a:avLst/>
          </a:prstGeom>
        </p:spPr>
      </p:pic>
    </p:spTree>
    <p:extLst>
      <p:ext uri="{BB962C8B-B14F-4D97-AF65-F5344CB8AC3E}">
        <p14:creationId xmlns:p14="http://schemas.microsoft.com/office/powerpoint/2010/main" val="1346027769"/>
      </p:ext>
    </p:extLst>
  </p:cSld>
  <p:clrMapOvr>
    <a:masterClrMapping/>
  </p:clrMapOvr>
  <p:transition>
    <p:fade/>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28" y="2234115"/>
            <a:ext cx="8373521" cy="1359196"/>
          </a:xfrm>
        </p:spPr>
        <p:txBody>
          <a:bodyPr anchor="ctr" anchorCtr="0">
            <a:noAutofit/>
          </a:bodyPr>
          <a:lstStyle>
            <a:lvl1pPr>
              <a:lnSpc>
                <a:spcPct val="90000"/>
              </a:lnSpc>
              <a:defRPr sz="88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33" y="4612348"/>
            <a:ext cx="5454333" cy="1543549"/>
          </a:xfrm>
        </p:spPr>
        <p:txBody>
          <a:bodyPr/>
          <a:lstStyle>
            <a:lvl1pPr marL="0" indent="0">
              <a:buFont typeface="Arial" pitchFamily="34" charset="0"/>
              <a:buNone/>
              <a:defRPr sz="3200">
                <a:solidFill>
                  <a:schemeClr val="bg1">
                    <a:alpha val="98000"/>
                  </a:schemeClr>
                </a:solidFill>
                <a:latin typeface="+mj-lt"/>
              </a:defRPr>
            </a:lvl1pPr>
            <a:lvl2pPr marL="613173" indent="0">
              <a:buFont typeface="Arial" pitchFamily="34" charset="0"/>
              <a:buNone/>
              <a:defRPr/>
            </a:lvl2pPr>
            <a:lvl3pPr marL="1139645" indent="0">
              <a:buFont typeface="Arial" pitchFamily="34" charset="0"/>
              <a:buNone/>
              <a:defRPr/>
            </a:lvl3pPr>
            <a:lvl4pPr marL="1676702" indent="0">
              <a:buFont typeface="Arial" pitchFamily="34" charset="0"/>
              <a:buNone/>
              <a:defRPr/>
            </a:lvl4pPr>
            <a:lvl5pPr marL="213763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9" y="228606"/>
            <a:ext cx="2497827" cy="290339"/>
          </a:xfrm>
          <a:prstGeom prst="rect">
            <a:avLst/>
          </a:prstGeom>
        </p:spPr>
      </p:pic>
    </p:spTree>
    <p:extLst>
      <p:ext uri="{BB962C8B-B14F-4D97-AF65-F5344CB8AC3E}">
        <p14:creationId xmlns:p14="http://schemas.microsoft.com/office/powerpoint/2010/main" val="1038011376"/>
      </p:ext>
    </p:extLst>
  </p:cSld>
  <p:clrMapOvr>
    <a:masterClrMapping/>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3"/>
            <a:ext cx="11149013" cy="997196"/>
          </a:xfrm>
        </p:spPr>
        <p:txBody>
          <a:bodyPr/>
          <a:lstStyle>
            <a:lvl1pPr>
              <a:defRPr sz="72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8" y="1447807"/>
            <a:ext cx="11149013" cy="1261884"/>
          </a:xfrm>
        </p:spPr>
        <p:txBody>
          <a:bodyPr/>
          <a:lstStyle>
            <a:lvl1pPr marL="4233" indent="0">
              <a:spcBef>
                <a:spcPts val="0"/>
              </a:spcBef>
              <a:spcAft>
                <a:spcPts val="1200"/>
              </a:spcAft>
              <a:buSzPct val="80000"/>
              <a:buFont typeface="Arial" pitchFamily="34" charset="0"/>
              <a:buNone/>
              <a:defRPr sz="5300" spc="-133" baseline="0">
                <a:gradFill>
                  <a:gsLst>
                    <a:gs pos="0">
                      <a:srgbClr val="595959"/>
                    </a:gs>
                    <a:gs pos="86000">
                      <a:srgbClr val="595959"/>
                    </a:gs>
                  </a:gsLst>
                  <a:lin ang="5400000" scaled="0"/>
                </a:gradFill>
                <a:latin typeface="Segoe UI Light" pitchFamily="34" charset="0"/>
              </a:defRPr>
            </a:lvl1pPr>
            <a:lvl2pPr marL="4233" indent="0">
              <a:spcBef>
                <a:spcPts val="0"/>
              </a:spcBef>
              <a:buSzPct val="80000"/>
              <a:buFont typeface="Arial" pitchFamily="34" charset="0"/>
              <a:buNone/>
              <a:defRPr sz="2700" spc="-67" baseline="0">
                <a:gradFill>
                  <a:gsLst>
                    <a:gs pos="0">
                      <a:srgbClr val="595959"/>
                    </a:gs>
                    <a:gs pos="86000">
                      <a:srgbClr val="595959"/>
                    </a:gs>
                  </a:gsLst>
                  <a:lin ang="5400000" scaled="0"/>
                </a:gradFill>
              </a:defRPr>
            </a:lvl2pPr>
            <a:lvl3pPr marL="1676702" indent="-5370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2137636" indent="-46092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2585884" indent="-4482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53"/>
            <a:ext cx="1681921" cy="195501"/>
          </a:xfrm>
          <a:prstGeom prst="rect">
            <a:avLst/>
          </a:prstGeom>
        </p:spPr>
      </p:pic>
      <p:sp>
        <p:nvSpPr>
          <p:cNvPr id="6" name="Slide Number Placeholder 3"/>
          <p:cNvSpPr>
            <a:spLocks noGrp="1"/>
          </p:cNvSpPr>
          <p:nvPr>
            <p:ph type="sldNum" sz="quarter" idx="12"/>
          </p:nvPr>
        </p:nvSpPr>
        <p:spPr>
          <a:xfrm>
            <a:off x="11477815" y="6324651"/>
            <a:ext cx="609441" cy="486833"/>
          </a:xfrm>
          <a:prstGeom prst="rect">
            <a:avLst/>
          </a:prstGeom>
        </p:spPr>
        <p:txBody>
          <a:bodyPr lIns="121785" tIns="60893" rIns="121785" bIns="60893"/>
          <a:lstStyle>
            <a:lvl1pPr>
              <a:defRPr sz="1900" b="1">
                <a:solidFill>
                  <a:schemeClr val="bg2"/>
                </a:solidFill>
              </a:defRPr>
            </a:lvl1pPr>
          </a:lstStyle>
          <a:p>
            <a:pPr defTabSz="1217883"/>
            <a:fld id="{FCF4819C-023B-4311-8C6E-424A70B40DF1}" type="slidenum">
              <a:rPr lang="en-US" smtClean="0">
                <a:solidFill>
                  <a:srgbClr val="DDDDDD"/>
                </a:solidFill>
              </a:rPr>
              <a:pPr defTabSz="1217883"/>
              <a:t>‹#›</a:t>
            </a:fld>
            <a:endParaRPr lang="en-US">
              <a:solidFill>
                <a:srgbClr val="DDDDDD"/>
              </a:solidFill>
            </a:endParaRPr>
          </a:p>
        </p:txBody>
      </p:sp>
    </p:spTree>
    <p:extLst>
      <p:ext uri="{BB962C8B-B14F-4D97-AF65-F5344CB8AC3E}">
        <p14:creationId xmlns:p14="http://schemas.microsoft.com/office/powerpoint/2010/main" val="917492099"/>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3"/>
            <a:ext cx="11149013" cy="997196"/>
          </a:xfrm>
        </p:spPr>
        <p:txBody>
          <a:bodyPr/>
          <a:lstStyle>
            <a:lvl1pPr algn="l" defTabSz="1217834" rtl="0" eaLnBrk="1" latinLnBrk="0" hangingPunct="1">
              <a:lnSpc>
                <a:spcPct val="90000"/>
              </a:lnSpc>
              <a:spcBef>
                <a:spcPct val="0"/>
              </a:spcBef>
              <a:buNone/>
              <a:defRPr lang="en-US" sz="7200" b="0" kern="1200" cap="none" spc="-133"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8" y="1447818"/>
            <a:ext cx="11149013" cy="2748111"/>
          </a:xfrm>
        </p:spPr>
        <p:txBody>
          <a:bodyPr/>
          <a:lstStyle>
            <a:lvl1pPr marL="0" indent="0">
              <a:spcBef>
                <a:spcPts val="0"/>
              </a:spcBef>
              <a:spcAft>
                <a:spcPts val="0"/>
              </a:spcAft>
              <a:buFont typeface="Arial" pitchFamily="34" charset="0"/>
              <a:buNone/>
              <a:defRPr lang="en-US" sz="4300" kern="1200" dirty="0" smtClean="0">
                <a:gradFill>
                  <a:gsLst>
                    <a:gs pos="0">
                      <a:srgbClr val="595959"/>
                    </a:gs>
                    <a:gs pos="86000">
                      <a:srgbClr val="595959"/>
                    </a:gs>
                  </a:gsLst>
                  <a:lin ang="5400000" scaled="0"/>
                </a:gradFill>
                <a:latin typeface="+mn-lt"/>
                <a:ea typeface="+mn-ea"/>
                <a:cs typeface="+mn-cs"/>
              </a:defRPr>
            </a:lvl1pPr>
            <a:lvl2pPr marL="917643" indent="-456696">
              <a:spcBef>
                <a:spcPts val="0"/>
              </a:spcBef>
              <a:spcAft>
                <a:spcPts val="0"/>
              </a:spcAft>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533"/>
              </a:spcAft>
              <a:buNone/>
              <a:defRPr sz="2700"/>
            </a:lvl3pPr>
            <a:lvl4pPr marL="0" indent="0">
              <a:spcBef>
                <a:spcPts val="0"/>
              </a:spcBef>
              <a:spcAft>
                <a:spcPts val="533"/>
              </a:spcAft>
              <a:buNone/>
              <a:defRPr/>
            </a:lvl4pPr>
            <a:lvl5pPr marL="456696" indent="-456696">
              <a:spcBef>
                <a:spcPts val="0"/>
              </a:spcBef>
              <a:spcAft>
                <a:spcPts val="533"/>
              </a:spcAft>
              <a:buFont typeface="Arial" pitchFamily="34" charset="0"/>
              <a:buChar char="•"/>
              <a:defRPr/>
            </a:lvl5pPr>
            <a:lvl6pPr marL="1376461" indent="-456696">
              <a:buFont typeface="Arial" pitchFamily="34" charset="0"/>
              <a:buChar char="•"/>
              <a:defRPr sz="3200">
                <a:gradFill>
                  <a:gsLst>
                    <a:gs pos="0">
                      <a:srgbClr val="595959"/>
                    </a:gs>
                    <a:gs pos="86000">
                      <a:srgbClr val="595959"/>
                    </a:gs>
                  </a:gsLst>
                  <a:lin ang="5400000" scaled="0"/>
                </a:gradFill>
              </a:defRPr>
            </a:lvl6pPr>
            <a:lvl7pPr marL="1672472" indent="-300247">
              <a:defRPr>
                <a:gradFill>
                  <a:gsLst>
                    <a:gs pos="0">
                      <a:srgbClr val="595959"/>
                    </a:gs>
                    <a:gs pos="86000">
                      <a:srgbClr val="595959"/>
                    </a:gs>
                  </a:gsLst>
                  <a:lin ang="5400000" scaled="0"/>
                </a:gradFill>
              </a:defRPr>
            </a:lvl7pPr>
            <a:lvl8pPr marL="1981172" indent="-308706">
              <a:defRPr>
                <a:gradFill>
                  <a:gsLst>
                    <a:gs pos="0">
                      <a:srgbClr val="595959"/>
                    </a:gs>
                    <a:gs pos="86000">
                      <a:srgbClr val="595959"/>
                    </a:gs>
                  </a:gsLst>
                  <a:lin ang="5400000" scaled="0"/>
                </a:gradFill>
              </a:defRPr>
            </a:lvl8pPr>
          </a:lstStyle>
          <a:p>
            <a:pPr marL="460928" lvl="0" indent="-460928" algn="l" defTabSz="1217834" rtl="0" eaLnBrk="1" latinLnBrk="0" hangingPunct="1">
              <a:lnSpc>
                <a:spcPct val="90000"/>
              </a:lnSpc>
              <a:spcBef>
                <a:spcPct val="20000"/>
              </a:spcBef>
              <a:buSzPct val="90000"/>
              <a:buFont typeface="Arial" pitchFamily="34" charset="0"/>
              <a:buChar char="•"/>
            </a:pPr>
            <a:r>
              <a:rPr lang="en-US" smtClean="0"/>
              <a:t>Click to edit Master text styles</a:t>
            </a:r>
          </a:p>
          <a:p>
            <a:pPr marL="460928" lvl="1" indent="-460928" algn="l" defTabSz="1217834" rtl="0" eaLnBrk="1" latinLnBrk="0" hangingPunct="1">
              <a:lnSpc>
                <a:spcPct val="90000"/>
              </a:lnSpc>
              <a:spcBef>
                <a:spcPct val="20000"/>
              </a:spcBef>
              <a:buSzPct val="90000"/>
              <a:buFont typeface="Arial" pitchFamily="34" charset="0"/>
              <a:buChar char="•"/>
            </a:pPr>
            <a:r>
              <a:rPr lang="en-US" smtClean="0"/>
              <a:t>Second level</a:t>
            </a:r>
          </a:p>
          <a:p>
            <a:pPr marL="460928" lvl="2" indent="-460928" algn="l" defTabSz="1217834" rtl="0" eaLnBrk="1" latinLnBrk="0" hangingPunct="1">
              <a:lnSpc>
                <a:spcPct val="90000"/>
              </a:lnSpc>
              <a:spcBef>
                <a:spcPct val="20000"/>
              </a:spcBef>
              <a:buSzPct val="90000"/>
              <a:buFont typeface="Arial" pitchFamily="34" charset="0"/>
              <a:buChar char="•"/>
            </a:pPr>
            <a:r>
              <a:rPr lang="en-US" smtClean="0"/>
              <a:t>Third level</a:t>
            </a:r>
          </a:p>
          <a:p>
            <a:pPr marL="460928" lvl="3" indent="-460928" algn="l" defTabSz="1217834" rtl="0" eaLnBrk="1" latinLnBrk="0" hangingPunct="1">
              <a:lnSpc>
                <a:spcPct val="90000"/>
              </a:lnSpc>
              <a:spcBef>
                <a:spcPct val="20000"/>
              </a:spcBef>
              <a:buSzPct val="90000"/>
              <a:buFont typeface="Arial" pitchFamily="34" charset="0"/>
              <a:buChar char="•"/>
            </a:pPr>
            <a:r>
              <a:rPr lang="en-US" smtClean="0"/>
              <a:t>Fourth level</a:t>
            </a:r>
          </a:p>
          <a:p>
            <a:pPr marL="460928" lvl="4" indent="-460928" algn="l" defTabSz="1217834"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53"/>
            <a:ext cx="1681921" cy="195501"/>
          </a:xfrm>
          <a:prstGeom prst="rect">
            <a:avLst/>
          </a:prstGeom>
        </p:spPr>
      </p:pic>
      <p:sp>
        <p:nvSpPr>
          <p:cNvPr id="7" name="Slide Number Placeholder 3"/>
          <p:cNvSpPr>
            <a:spLocks noGrp="1"/>
          </p:cNvSpPr>
          <p:nvPr>
            <p:ph type="sldNum" sz="quarter" idx="12"/>
          </p:nvPr>
        </p:nvSpPr>
        <p:spPr>
          <a:xfrm>
            <a:off x="11477815" y="6324651"/>
            <a:ext cx="609441" cy="486833"/>
          </a:xfrm>
          <a:prstGeom prst="rect">
            <a:avLst/>
          </a:prstGeom>
        </p:spPr>
        <p:txBody>
          <a:bodyPr lIns="121785" tIns="60893" rIns="121785" bIns="60893"/>
          <a:lstStyle>
            <a:lvl1pPr>
              <a:defRPr sz="1900" b="1">
                <a:solidFill>
                  <a:schemeClr val="bg2"/>
                </a:solidFill>
              </a:defRPr>
            </a:lvl1pPr>
          </a:lstStyle>
          <a:p>
            <a:pPr defTabSz="1217883"/>
            <a:fld id="{FCF4819C-023B-4311-8C6E-424A70B40DF1}" type="slidenum">
              <a:rPr lang="en-US" smtClean="0">
                <a:solidFill>
                  <a:srgbClr val="DDDDDD"/>
                </a:solidFill>
              </a:rPr>
              <a:pPr defTabSz="1217883"/>
              <a:t>‹#›</a:t>
            </a:fld>
            <a:endParaRPr lang="en-US">
              <a:solidFill>
                <a:srgbClr val="DDDDDD"/>
              </a:solidFill>
            </a:endParaRPr>
          </a:p>
        </p:txBody>
      </p:sp>
    </p:spTree>
    <p:extLst>
      <p:ext uri="{BB962C8B-B14F-4D97-AF65-F5344CB8AC3E}">
        <p14:creationId xmlns:p14="http://schemas.microsoft.com/office/powerpoint/2010/main" val="3647346521"/>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3"/>
            <a:ext cx="11149013" cy="997196"/>
          </a:xfrm>
        </p:spPr>
        <p:txBody>
          <a:bodyPr/>
          <a:lstStyle>
            <a:lvl1pPr>
              <a:defRPr sz="72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4"/>
            <a:ext cx="5486400" cy="3302863"/>
          </a:xfrm>
        </p:spPr>
        <p:txBody>
          <a:bodyPr/>
          <a:lstStyle>
            <a:lvl1pPr marL="454586" indent="-454586">
              <a:lnSpc>
                <a:spcPct val="90000"/>
              </a:lnSpc>
              <a:buSzPct val="80000"/>
              <a:buFont typeface="Arial" pitchFamily="34" charset="0"/>
              <a:buChar char="•"/>
              <a:defRPr sz="4300"/>
            </a:lvl1pPr>
            <a:lvl2pPr marL="835181" indent="-380587">
              <a:lnSpc>
                <a:spcPct val="90000"/>
              </a:lnSpc>
              <a:buSzPct val="80000"/>
              <a:buFont typeface="Arial" pitchFamily="34" charset="0"/>
              <a:buChar char="•"/>
              <a:defRPr sz="3700"/>
            </a:lvl2pPr>
            <a:lvl3pPr marL="1217883" indent="-382702">
              <a:lnSpc>
                <a:spcPct val="90000"/>
              </a:lnSpc>
              <a:buSzPct val="80000"/>
              <a:buFont typeface="Arial" pitchFamily="34" charset="0"/>
              <a:buChar char="•"/>
              <a:defRPr sz="3200"/>
            </a:lvl3pPr>
            <a:lvl4pPr marL="2281407" indent="-300247">
              <a:lnSpc>
                <a:spcPct val="90000"/>
              </a:lnSpc>
              <a:buSzPct val="80000"/>
              <a:buFont typeface="Arial" pitchFamily="34" charset="0"/>
              <a:buChar char="•"/>
              <a:defRPr sz="2700"/>
            </a:lvl4pPr>
            <a:lvl5pPr marL="2590116" indent="-308706">
              <a:lnSpc>
                <a:spcPct val="90000"/>
              </a:lnSpc>
              <a:buSzPct val="80000"/>
              <a:buFont typeface="Arial" pitchFamily="34" charset="0"/>
              <a:buChar char="•"/>
              <a:defRPr sz="27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4"/>
            <a:ext cx="5486400" cy="3302863"/>
          </a:xfrm>
        </p:spPr>
        <p:txBody>
          <a:bodyPr/>
          <a:lstStyle>
            <a:lvl1pPr marL="608942" indent="-608942">
              <a:lnSpc>
                <a:spcPct val="90000"/>
              </a:lnSpc>
              <a:buSzPct val="80000"/>
              <a:buFont typeface="Arial" pitchFamily="34" charset="0"/>
              <a:buChar char="•"/>
              <a:defRPr lang="en-US" sz="4300" kern="1200" dirty="0" smtClean="0">
                <a:gradFill>
                  <a:gsLst>
                    <a:gs pos="0">
                      <a:srgbClr val="595959"/>
                    </a:gs>
                    <a:gs pos="86000">
                      <a:srgbClr val="595959"/>
                    </a:gs>
                  </a:gsLst>
                  <a:lin ang="5400000" scaled="0"/>
                </a:gradFill>
                <a:latin typeface="+mn-lt"/>
                <a:ea typeface="+mn-ea"/>
                <a:cs typeface="+mn-cs"/>
              </a:defRPr>
            </a:lvl1pPr>
            <a:lvl2pPr marL="1063536" indent="-608942">
              <a:lnSpc>
                <a:spcPct val="90000"/>
              </a:lnSpc>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1291882" indent="-45669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3pPr>
            <a:lvl4pPr marL="2437877" indent="-456696">
              <a:lnSpc>
                <a:spcPct val="90000"/>
              </a:lnSpc>
              <a:buSzPct val="80000"/>
              <a:buFont typeface="Arial" pitchFamily="34" charset="0"/>
              <a:buChar char="•"/>
              <a:defRPr lang="en-US" sz="2700" kern="1200" dirty="0" smtClean="0">
                <a:gradFill>
                  <a:gsLst>
                    <a:gs pos="0">
                      <a:srgbClr val="595959"/>
                    </a:gs>
                    <a:gs pos="86000">
                      <a:srgbClr val="595959"/>
                    </a:gs>
                  </a:gsLst>
                  <a:lin ang="5400000" scaled="0"/>
                </a:gradFill>
                <a:latin typeface="+mn-lt"/>
                <a:ea typeface="+mn-ea"/>
                <a:cs typeface="+mn-cs"/>
              </a:defRPr>
            </a:lvl4pPr>
            <a:lvl5pPr marL="2738120" indent="-456696">
              <a:lnSpc>
                <a:spcPct val="90000"/>
              </a:lnSpc>
              <a:buSzPct val="80000"/>
              <a:buFont typeface="Arial" pitchFamily="34" charset="0"/>
              <a:buChar char="•"/>
              <a:defRPr lang="en-US" sz="2700" kern="1200" dirty="0">
                <a:gradFill>
                  <a:gsLst>
                    <a:gs pos="0">
                      <a:srgbClr val="595959"/>
                    </a:gs>
                    <a:gs pos="86000">
                      <a:srgbClr val="595959"/>
                    </a:gs>
                  </a:gsLst>
                  <a:lin ang="5400000" scaled="0"/>
                </a:gradFill>
                <a:latin typeface="+mn-lt"/>
                <a:ea typeface="+mn-ea"/>
                <a:cs typeface="+mn-cs"/>
              </a:defRPr>
            </a:lvl5pPr>
            <a:lvl6pPr>
              <a:defRPr sz="2400"/>
            </a:lvl6pPr>
            <a:lvl7pPr>
              <a:defRPr sz="2400"/>
            </a:lvl7pPr>
            <a:lvl8pPr>
              <a:defRPr sz="2400"/>
            </a:lvl8pPr>
            <a:lvl9pPr>
              <a:defRPr sz="2400"/>
            </a:lvl9pPr>
          </a:lstStyle>
          <a:p>
            <a:pPr marL="454586" lvl="0" indent="-454586" algn="l" defTabSz="1217834" rtl="0" eaLnBrk="1" latinLnBrk="0" hangingPunct="1">
              <a:lnSpc>
                <a:spcPct val="90000"/>
              </a:lnSpc>
              <a:spcBef>
                <a:spcPct val="20000"/>
              </a:spcBef>
              <a:buSzPct val="80000"/>
              <a:buFont typeface="Arial" pitchFamily="34" charset="0"/>
              <a:buChar char="•"/>
            </a:pPr>
            <a:r>
              <a:rPr lang="en-US" smtClean="0"/>
              <a:t>Click to edit Master text styles</a:t>
            </a:r>
          </a:p>
          <a:p>
            <a:pPr marL="454586" lvl="1" indent="-454586" algn="l" defTabSz="1217834" rtl="0" eaLnBrk="1" latinLnBrk="0" hangingPunct="1">
              <a:lnSpc>
                <a:spcPct val="90000"/>
              </a:lnSpc>
              <a:spcBef>
                <a:spcPct val="20000"/>
              </a:spcBef>
              <a:buSzPct val="80000"/>
              <a:buFont typeface="Arial" pitchFamily="34" charset="0"/>
              <a:buChar char="•"/>
            </a:pPr>
            <a:r>
              <a:rPr lang="en-US" smtClean="0"/>
              <a:t>Second level</a:t>
            </a:r>
          </a:p>
          <a:p>
            <a:pPr marL="454586" lvl="2" indent="-454586" algn="l" defTabSz="1217834" rtl="0" eaLnBrk="1" latinLnBrk="0" hangingPunct="1">
              <a:lnSpc>
                <a:spcPct val="90000"/>
              </a:lnSpc>
              <a:spcBef>
                <a:spcPct val="20000"/>
              </a:spcBef>
              <a:buSzPct val="80000"/>
              <a:buFont typeface="Arial" pitchFamily="34" charset="0"/>
              <a:buChar char="•"/>
            </a:pPr>
            <a:r>
              <a:rPr lang="en-US" smtClean="0"/>
              <a:t>Third level</a:t>
            </a:r>
          </a:p>
          <a:p>
            <a:pPr marL="454586" lvl="3" indent="-454586" algn="l" defTabSz="1217834" rtl="0" eaLnBrk="1" latinLnBrk="0" hangingPunct="1">
              <a:lnSpc>
                <a:spcPct val="90000"/>
              </a:lnSpc>
              <a:spcBef>
                <a:spcPct val="20000"/>
              </a:spcBef>
              <a:buSzPct val="80000"/>
              <a:buFont typeface="Arial" pitchFamily="34" charset="0"/>
              <a:buChar char="•"/>
            </a:pPr>
            <a:r>
              <a:rPr lang="en-US" smtClean="0"/>
              <a:t>Fourth level</a:t>
            </a:r>
          </a:p>
          <a:p>
            <a:pPr marL="454586" lvl="4" indent="-454586" algn="l" defTabSz="121783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53"/>
            <a:ext cx="1681921" cy="195501"/>
          </a:xfrm>
          <a:prstGeom prst="rect">
            <a:avLst/>
          </a:prstGeom>
        </p:spPr>
      </p:pic>
      <p:sp>
        <p:nvSpPr>
          <p:cNvPr id="6" name="Slide Number Placeholder 3"/>
          <p:cNvSpPr>
            <a:spLocks noGrp="1"/>
          </p:cNvSpPr>
          <p:nvPr>
            <p:ph type="sldNum" sz="quarter" idx="12"/>
          </p:nvPr>
        </p:nvSpPr>
        <p:spPr>
          <a:xfrm>
            <a:off x="11477815" y="6324651"/>
            <a:ext cx="609441" cy="486833"/>
          </a:xfrm>
          <a:prstGeom prst="rect">
            <a:avLst/>
          </a:prstGeom>
        </p:spPr>
        <p:txBody>
          <a:bodyPr lIns="121785" tIns="60893" rIns="121785" bIns="60893"/>
          <a:lstStyle>
            <a:lvl1pPr>
              <a:defRPr sz="1900" b="1">
                <a:solidFill>
                  <a:schemeClr val="bg2"/>
                </a:solidFill>
              </a:defRPr>
            </a:lvl1pPr>
          </a:lstStyle>
          <a:p>
            <a:pPr defTabSz="1217883"/>
            <a:fld id="{FCF4819C-023B-4311-8C6E-424A70B40DF1}" type="slidenum">
              <a:rPr lang="en-US" smtClean="0">
                <a:solidFill>
                  <a:srgbClr val="DDDDDD"/>
                </a:solidFill>
              </a:rPr>
              <a:pPr defTabSz="1217883"/>
              <a:t>‹#›</a:t>
            </a:fld>
            <a:endParaRPr lang="en-US">
              <a:solidFill>
                <a:srgbClr val="DDDDDD"/>
              </a:solidFill>
            </a:endParaRPr>
          </a:p>
        </p:txBody>
      </p:sp>
    </p:spTree>
    <p:extLst>
      <p:ext uri="{BB962C8B-B14F-4D97-AF65-F5344CB8AC3E}">
        <p14:creationId xmlns:p14="http://schemas.microsoft.com/office/powerpoint/2010/main" val="1129942987"/>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147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3"/>
            <a:ext cx="11149013" cy="997196"/>
          </a:xfrm>
        </p:spPr>
        <p:txBody>
          <a:bodyPr/>
          <a:lstStyle>
            <a:lvl1pPr>
              <a:defRPr sz="7200"/>
            </a:lvl1pPr>
          </a:lstStyle>
          <a:p>
            <a:r>
              <a:rPr lang="en-US" smtClean="0"/>
              <a:t>Click to edit Master title style</a:t>
            </a:r>
            <a:endParaRPr lang="en-US" dirty="0"/>
          </a:p>
        </p:txBody>
      </p:sp>
      <p:sp>
        <p:nvSpPr>
          <p:cNvPr id="3" name="Text Placeholder 2"/>
          <p:cNvSpPr>
            <a:spLocks noGrp="1"/>
          </p:cNvSpPr>
          <p:nvPr>
            <p:ph type="body" idx="1"/>
          </p:nvPr>
        </p:nvSpPr>
        <p:spPr>
          <a:xfrm>
            <a:off x="519113" y="696010"/>
            <a:ext cx="5486400" cy="1195006"/>
          </a:xfrm>
        </p:spPr>
        <p:txBody>
          <a:bodyPr anchor="b"/>
          <a:lstStyle>
            <a:lvl1pPr marL="0" indent="0">
              <a:lnSpc>
                <a:spcPct val="90000"/>
              </a:lnSpc>
              <a:spcBef>
                <a:spcPts val="0"/>
              </a:spcBef>
              <a:buNone/>
              <a:defRPr sz="4300" b="0">
                <a:latin typeface="Segoe UI Light" pitchFamily="34" charset="0"/>
              </a:defRPr>
            </a:lvl1pPr>
            <a:lvl2pPr marL="608917" indent="0">
              <a:buNone/>
              <a:defRPr sz="2700" b="1"/>
            </a:lvl2pPr>
            <a:lvl3pPr marL="1217834" indent="0">
              <a:buNone/>
              <a:defRPr sz="2400" b="1"/>
            </a:lvl3pPr>
            <a:lvl4pPr marL="1826752" indent="0">
              <a:buNone/>
              <a:defRPr sz="2100" b="1"/>
            </a:lvl4pPr>
            <a:lvl5pPr marL="2435665" indent="0">
              <a:buNone/>
              <a:defRPr sz="2100" b="1"/>
            </a:lvl5pPr>
            <a:lvl6pPr marL="3044576" indent="0">
              <a:buNone/>
              <a:defRPr sz="2100" b="1"/>
            </a:lvl6pPr>
            <a:lvl7pPr marL="3653501" indent="0">
              <a:buNone/>
              <a:defRPr sz="2100" b="1"/>
            </a:lvl7pPr>
            <a:lvl8pPr marL="4262415" indent="0">
              <a:buNone/>
              <a:defRPr sz="2100" b="1"/>
            </a:lvl8pPr>
            <a:lvl9pPr marL="4871328" indent="0">
              <a:buNone/>
              <a:defRPr sz="2100" b="1"/>
            </a:lvl9pPr>
          </a:lstStyle>
          <a:p>
            <a:pPr lvl="0"/>
            <a:r>
              <a:rPr lang="en-US" smtClean="0"/>
              <a:t>Click to edit Master text styles</a:t>
            </a:r>
          </a:p>
        </p:txBody>
      </p:sp>
      <p:sp>
        <p:nvSpPr>
          <p:cNvPr id="4" name="Content Placeholder 3"/>
          <p:cNvSpPr>
            <a:spLocks noGrp="1"/>
          </p:cNvSpPr>
          <p:nvPr>
            <p:ph sz="half" idx="2"/>
          </p:nvPr>
        </p:nvSpPr>
        <p:spPr>
          <a:xfrm>
            <a:off x="507874" y="2266802"/>
            <a:ext cx="5484971" cy="3110595"/>
          </a:xfrm>
        </p:spPr>
        <p:txBody>
          <a:bodyPr/>
          <a:lstStyle>
            <a:lvl1pPr marL="537051" indent="-537051">
              <a:buSzPct val="80000"/>
              <a:buFont typeface="Arial" pitchFamily="34" charset="0"/>
              <a:buChar char="•"/>
              <a:defRPr sz="3700"/>
            </a:lvl1pPr>
            <a:lvl2pPr marL="991645" indent="-429220">
              <a:buSzPct val="80000"/>
              <a:buFont typeface="Arial" pitchFamily="34" charset="0"/>
              <a:buChar char="•"/>
              <a:defRPr sz="3700"/>
            </a:lvl2pPr>
            <a:lvl3pPr marL="1368001" indent="-376356" defTabSz="1372232">
              <a:buSzPct val="80000"/>
              <a:buFont typeface="Arial" pitchFamily="34" charset="0"/>
              <a:buChar char="•"/>
              <a:defRPr sz="3200"/>
            </a:lvl3pPr>
            <a:lvl4pPr marL="1754933" indent="-382702">
              <a:buSzPct val="80000"/>
              <a:buFont typeface="Arial" pitchFamily="34" charset="0"/>
              <a:buChar char="•"/>
              <a:defRPr sz="2700"/>
            </a:lvl4pPr>
            <a:lvl5pPr marL="2053059" indent="-298131">
              <a:buSzPct val="80000"/>
              <a:buFont typeface="Arial" pitchFamily="34" charset="0"/>
              <a:buChar char="•"/>
              <a:defRPr sz="27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696010"/>
            <a:ext cx="5486400" cy="1195006"/>
          </a:xfrm>
        </p:spPr>
        <p:txBody>
          <a:bodyPr anchor="b"/>
          <a:lstStyle>
            <a:lvl1pPr marL="0" indent="0">
              <a:lnSpc>
                <a:spcPct val="90000"/>
              </a:lnSpc>
              <a:spcBef>
                <a:spcPts val="0"/>
              </a:spcBef>
              <a:buNone/>
              <a:defRPr sz="4300" b="0">
                <a:latin typeface="Segoe UI Light" pitchFamily="34" charset="0"/>
              </a:defRPr>
            </a:lvl1pPr>
            <a:lvl2pPr marL="608917" indent="0">
              <a:buNone/>
              <a:defRPr sz="2700" b="1"/>
            </a:lvl2pPr>
            <a:lvl3pPr marL="1217834" indent="0">
              <a:buNone/>
              <a:defRPr sz="2400" b="1"/>
            </a:lvl3pPr>
            <a:lvl4pPr marL="1826752" indent="0">
              <a:buNone/>
              <a:defRPr sz="2100" b="1"/>
            </a:lvl4pPr>
            <a:lvl5pPr marL="2435665" indent="0">
              <a:buNone/>
              <a:defRPr sz="2100" b="1"/>
            </a:lvl5pPr>
            <a:lvl6pPr marL="3044576" indent="0">
              <a:buNone/>
              <a:defRPr sz="2100" b="1"/>
            </a:lvl6pPr>
            <a:lvl7pPr marL="3653501" indent="0">
              <a:buNone/>
              <a:defRPr sz="2100" b="1"/>
            </a:lvl7pPr>
            <a:lvl8pPr marL="4262415" indent="0">
              <a:buNone/>
              <a:defRPr sz="2100" b="1"/>
            </a:lvl8pPr>
            <a:lvl9pPr marL="4871328" indent="0">
              <a:buNone/>
              <a:defRPr sz="2100" b="1"/>
            </a:lvl9pPr>
          </a:lstStyle>
          <a:p>
            <a:pPr lvl="0"/>
            <a:r>
              <a:rPr lang="en-US" smtClean="0"/>
              <a:t>Click to edit Master text styles</a:t>
            </a:r>
          </a:p>
        </p:txBody>
      </p:sp>
      <p:sp>
        <p:nvSpPr>
          <p:cNvPr id="6" name="Content Placeholder 5"/>
          <p:cNvSpPr>
            <a:spLocks noGrp="1"/>
          </p:cNvSpPr>
          <p:nvPr>
            <p:ph sz="quarter" idx="4"/>
          </p:nvPr>
        </p:nvSpPr>
        <p:spPr>
          <a:xfrm>
            <a:off x="6181725" y="2266802"/>
            <a:ext cx="5486400" cy="3110595"/>
          </a:xfrm>
        </p:spPr>
        <p:txBody>
          <a:bodyPr/>
          <a:lstStyle>
            <a:lvl1pPr marL="394673" indent="-394673">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1pPr>
            <a:lvl2pPr marL="608942" indent="-608942">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1019133" indent="-456696">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3pPr>
            <a:lvl4pPr marL="1828940" indent="-456696">
              <a:buSzPct val="80000"/>
              <a:buFont typeface="Arial" pitchFamily="34" charset="0"/>
              <a:buChar char="•"/>
              <a:defRPr lang="en-US" sz="2700" kern="1200" dirty="0" smtClean="0">
                <a:gradFill>
                  <a:gsLst>
                    <a:gs pos="0">
                      <a:srgbClr val="595959"/>
                    </a:gs>
                    <a:gs pos="86000">
                      <a:srgbClr val="595959"/>
                    </a:gs>
                  </a:gsLst>
                  <a:lin ang="5400000" scaled="0"/>
                </a:gradFill>
                <a:latin typeface="+mn-lt"/>
                <a:ea typeface="+mn-ea"/>
                <a:cs typeface="+mn-cs"/>
              </a:defRPr>
            </a:lvl4pPr>
            <a:lvl5pPr marL="1448354" indent="-456696">
              <a:buSzPct val="80000"/>
              <a:buFont typeface="Arial" pitchFamily="34" charset="0"/>
              <a:buChar char="•"/>
              <a:defRPr lang="en-US" sz="2700" kern="1200" dirty="0">
                <a:gradFill>
                  <a:gsLst>
                    <a:gs pos="0">
                      <a:srgbClr val="595959"/>
                    </a:gs>
                    <a:gs pos="86000">
                      <a:srgbClr val="595959"/>
                    </a:gs>
                  </a:gsLst>
                  <a:lin ang="5400000" scaled="0"/>
                </a:gradFill>
                <a:latin typeface="+mn-lt"/>
                <a:ea typeface="+mn-ea"/>
                <a:cs typeface="+mn-cs"/>
              </a:defRPr>
            </a:lvl5pPr>
            <a:lvl6pPr marL="1828940" indent="-456696">
              <a:defRPr sz="2100"/>
            </a:lvl6pPr>
            <a:lvl7pPr marL="2135520" indent="-380587">
              <a:defRPr sz="2100"/>
            </a:lvl7pPr>
            <a:lvl8pPr>
              <a:defRPr sz="2100"/>
            </a:lvl8pPr>
            <a:lvl9pPr>
              <a:defRPr sz="2100"/>
            </a:lvl9pPr>
          </a:lstStyle>
          <a:p>
            <a:pPr marL="537051" lvl="0" indent="-537051" algn="l" defTabSz="1217834" rtl="0" eaLnBrk="1" latinLnBrk="0" hangingPunct="1">
              <a:lnSpc>
                <a:spcPct val="90000"/>
              </a:lnSpc>
              <a:spcBef>
                <a:spcPct val="20000"/>
              </a:spcBef>
              <a:buSzPct val="80000"/>
            </a:pPr>
            <a:r>
              <a:rPr lang="en-US" smtClean="0"/>
              <a:t>Click to edit Master text styles</a:t>
            </a:r>
          </a:p>
          <a:p>
            <a:pPr marL="537051" lvl="1" indent="-537051" algn="l" defTabSz="1217834" rtl="0" eaLnBrk="1" latinLnBrk="0" hangingPunct="1">
              <a:lnSpc>
                <a:spcPct val="90000"/>
              </a:lnSpc>
              <a:spcBef>
                <a:spcPct val="20000"/>
              </a:spcBef>
              <a:buSzPct val="80000"/>
            </a:pPr>
            <a:r>
              <a:rPr lang="en-US" smtClean="0"/>
              <a:t>Second level</a:t>
            </a:r>
          </a:p>
          <a:p>
            <a:pPr marL="537051" lvl="2" indent="-537051" algn="l" defTabSz="1217834" rtl="0" eaLnBrk="1" latinLnBrk="0" hangingPunct="1">
              <a:lnSpc>
                <a:spcPct val="90000"/>
              </a:lnSpc>
              <a:spcBef>
                <a:spcPct val="20000"/>
              </a:spcBef>
              <a:buSzPct val="80000"/>
            </a:pPr>
            <a:r>
              <a:rPr lang="en-US" smtClean="0"/>
              <a:t>Third level</a:t>
            </a:r>
          </a:p>
          <a:p>
            <a:pPr marL="537051" lvl="3" indent="-537051" algn="l" defTabSz="1217834" rtl="0" eaLnBrk="1" latinLnBrk="0" hangingPunct="1">
              <a:lnSpc>
                <a:spcPct val="90000"/>
              </a:lnSpc>
              <a:spcBef>
                <a:spcPct val="20000"/>
              </a:spcBef>
              <a:buSzPct val="80000"/>
            </a:pPr>
            <a:r>
              <a:rPr lang="en-US" smtClean="0"/>
              <a:t>Fourth level</a:t>
            </a:r>
          </a:p>
          <a:p>
            <a:pPr marL="537051" lvl="4" indent="-537051" algn="l" defTabSz="1217834"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53"/>
            <a:ext cx="1681921" cy="195501"/>
          </a:xfrm>
          <a:prstGeom prst="rect">
            <a:avLst/>
          </a:prstGeom>
        </p:spPr>
      </p:pic>
      <p:sp>
        <p:nvSpPr>
          <p:cNvPr id="8" name="Slide Number Placeholder 3"/>
          <p:cNvSpPr>
            <a:spLocks noGrp="1"/>
          </p:cNvSpPr>
          <p:nvPr>
            <p:ph type="sldNum" sz="quarter" idx="12"/>
          </p:nvPr>
        </p:nvSpPr>
        <p:spPr>
          <a:xfrm>
            <a:off x="11477815" y="6324651"/>
            <a:ext cx="609441" cy="486833"/>
          </a:xfrm>
          <a:prstGeom prst="rect">
            <a:avLst/>
          </a:prstGeom>
        </p:spPr>
        <p:txBody>
          <a:bodyPr lIns="121785" tIns="60893" rIns="121785" bIns="60893"/>
          <a:lstStyle>
            <a:lvl1pPr>
              <a:defRPr sz="1900" b="1">
                <a:solidFill>
                  <a:schemeClr val="bg2"/>
                </a:solidFill>
              </a:defRPr>
            </a:lvl1pPr>
          </a:lstStyle>
          <a:p>
            <a:pPr defTabSz="1217883"/>
            <a:fld id="{FCF4819C-023B-4311-8C6E-424A70B40DF1}" type="slidenum">
              <a:rPr lang="en-US" smtClean="0">
                <a:solidFill>
                  <a:srgbClr val="DDDDDD"/>
                </a:solidFill>
              </a:rPr>
              <a:pPr defTabSz="1217883"/>
              <a:t>‹#›</a:t>
            </a:fld>
            <a:endParaRPr lang="en-US">
              <a:solidFill>
                <a:srgbClr val="DDDDDD"/>
              </a:solidFill>
            </a:endParaRPr>
          </a:p>
        </p:txBody>
      </p:sp>
    </p:spTree>
    <p:extLst>
      <p:ext uri="{BB962C8B-B14F-4D97-AF65-F5344CB8AC3E}">
        <p14:creationId xmlns:p14="http://schemas.microsoft.com/office/powerpoint/2010/main" val="1384136133"/>
      </p:ext>
    </p:extLst>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3"/>
            <a:ext cx="11149013" cy="997196"/>
          </a:xfrm>
        </p:spPr>
        <p:txBody>
          <a:bodyPr/>
          <a:lstStyle>
            <a:lvl1pPr>
              <a:defRPr sz="72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53"/>
            <a:ext cx="1681921" cy="195501"/>
          </a:xfrm>
          <a:prstGeom prst="rect">
            <a:avLst/>
          </a:prstGeom>
        </p:spPr>
      </p:pic>
      <p:sp>
        <p:nvSpPr>
          <p:cNvPr id="4" name="Slide Number Placeholder 3"/>
          <p:cNvSpPr>
            <a:spLocks noGrp="1"/>
          </p:cNvSpPr>
          <p:nvPr>
            <p:ph type="sldNum" sz="quarter" idx="12"/>
          </p:nvPr>
        </p:nvSpPr>
        <p:spPr>
          <a:xfrm>
            <a:off x="11477815" y="6324651"/>
            <a:ext cx="609441" cy="486833"/>
          </a:xfrm>
          <a:prstGeom prst="rect">
            <a:avLst/>
          </a:prstGeom>
        </p:spPr>
        <p:txBody>
          <a:bodyPr lIns="121785" tIns="60893" rIns="121785" bIns="60893"/>
          <a:lstStyle>
            <a:lvl1pPr>
              <a:defRPr sz="1900" b="1">
                <a:solidFill>
                  <a:schemeClr val="bg2"/>
                </a:solidFill>
              </a:defRPr>
            </a:lvl1pPr>
          </a:lstStyle>
          <a:p>
            <a:pPr defTabSz="1217883"/>
            <a:fld id="{FCF4819C-023B-4311-8C6E-424A70B40DF1}" type="slidenum">
              <a:rPr lang="en-US" smtClean="0">
                <a:solidFill>
                  <a:srgbClr val="DDDDDD"/>
                </a:solidFill>
              </a:rPr>
              <a:pPr defTabSz="1217883"/>
              <a:t>‹#›</a:t>
            </a:fld>
            <a:endParaRPr lang="en-US">
              <a:solidFill>
                <a:srgbClr val="DDDDDD"/>
              </a:solidFill>
            </a:endParaRPr>
          </a:p>
        </p:txBody>
      </p:sp>
    </p:spTree>
    <p:extLst>
      <p:ext uri="{BB962C8B-B14F-4D97-AF65-F5344CB8AC3E}">
        <p14:creationId xmlns:p14="http://schemas.microsoft.com/office/powerpoint/2010/main" val="3601418793"/>
      </p:ext>
    </p:extLst>
  </p:cSld>
  <p:clrMapOvr>
    <a:masterClrMapping/>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53"/>
            <a:ext cx="1681921" cy="195501"/>
          </a:xfrm>
          <a:prstGeom prst="rect">
            <a:avLst/>
          </a:prstGeom>
        </p:spPr>
      </p:pic>
      <p:sp>
        <p:nvSpPr>
          <p:cNvPr id="3" name="Slide Number Placeholder 3"/>
          <p:cNvSpPr>
            <a:spLocks noGrp="1"/>
          </p:cNvSpPr>
          <p:nvPr>
            <p:ph type="sldNum" sz="quarter" idx="12"/>
          </p:nvPr>
        </p:nvSpPr>
        <p:spPr>
          <a:xfrm>
            <a:off x="11477815" y="6324651"/>
            <a:ext cx="609441" cy="486833"/>
          </a:xfrm>
          <a:prstGeom prst="rect">
            <a:avLst/>
          </a:prstGeom>
        </p:spPr>
        <p:txBody>
          <a:bodyPr lIns="121785" tIns="60893" rIns="121785" bIns="60893"/>
          <a:lstStyle>
            <a:lvl1pPr>
              <a:defRPr sz="1900" b="1">
                <a:solidFill>
                  <a:schemeClr val="bg2"/>
                </a:solidFill>
              </a:defRPr>
            </a:lvl1pPr>
          </a:lstStyle>
          <a:p>
            <a:pPr defTabSz="1217883"/>
            <a:fld id="{FCF4819C-023B-4311-8C6E-424A70B40DF1}" type="slidenum">
              <a:rPr lang="en-US" smtClean="0">
                <a:solidFill>
                  <a:srgbClr val="DDDDDD"/>
                </a:solidFill>
              </a:rPr>
              <a:pPr defTabSz="1217883"/>
              <a:t>‹#›</a:t>
            </a:fld>
            <a:endParaRPr lang="en-US">
              <a:solidFill>
                <a:srgbClr val="DDDDDD"/>
              </a:solidFill>
            </a:endParaRPr>
          </a:p>
        </p:txBody>
      </p:sp>
    </p:spTree>
    <p:extLst>
      <p:ext uri="{BB962C8B-B14F-4D97-AF65-F5344CB8AC3E}">
        <p14:creationId xmlns:p14="http://schemas.microsoft.com/office/powerpoint/2010/main" val="1601353195"/>
      </p:ext>
    </p:extLst>
  </p:cSld>
  <p:clrMapOvr>
    <a:masterClrMapping/>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737" tIns="60870" rIns="121737" bIns="60870" numCol="1" spcCol="0" rtlCol="0" anchor="ctr" anchorCtr="0" compatLnSpc="1">
            <a:prstTxWarp prst="textNoShape">
              <a:avLst/>
            </a:prstTxWarp>
          </a:bodyPr>
          <a:lstStyle/>
          <a:p>
            <a:pPr algn="ctr" defTabSz="1217067" fontAlgn="base">
              <a:spcBef>
                <a:spcPct val="0"/>
              </a:spcBef>
              <a:spcAft>
                <a:spcPct val="0"/>
              </a:spcAft>
            </a:pPr>
            <a:endParaRPr lang="en-US" sz="29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1217834" rtl="0" eaLnBrk="1" latinLnBrk="0" hangingPunct="1">
              <a:lnSpc>
                <a:spcPct val="90000"/>
              </a:lnSpc>
              <a:spcBef>
                <a:spcPct val="0"/>
              </a:spcBef>
              <a:buNone/>
              <a:defRPr lang="en-US" sz="7200" b="0" kern="1200" cap="none" spc="-133"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9" y="2804422"/>
            <a:ext cx="6945312" cy="2468368"/>
          </a:xfrm>
        </p:spPr>
        <p:txBody>
          <a:bodyPr lIns="243577" tIns="243577" anchor="ctr" anchorCtr="0"/>
          <a:lstStyle>
            <a:lvl1pPr marL="765404" indent="-761174">
              <a:spcAft>
                <a:spcPts val="1600"/>
              </a:spcAft>
              <a:buNone/>
              <a:defRPr lang="en-US" sz="5900" kern="1200" spc="-133"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3200" kern="1200" spc="-67" baseline="0" dirty="0">
                <a:gradFill>
                  <a:gsLst>
                    <a:gs pos="0">
                      <a:srgbClr val="595959"/>
                    </a:gs>
                    <a:gs pos="86000">
                      <a:srgbClr val="595959"/>
                    </a:gs>
                  </a:gsLst>
                  <a:lin ang="5400000" scaled="0"/>
                </a:gradFill>
                <a:latin typeface="+mn-lt"/>
                <a:ea typeface="+mn-ea"/>
                <a:cs typeface="+mn-cs"/>
              </a:defRPr>
            </a:lvl2pPr>
          </a:lstStyle>
          <a:p>
            <a:pPr marL="4233" lvl="0" indent="0" algn="l" defTabSz="1217834" rtl="0" eaLnBrk="1" latinLnBrk="0" hangingPunct="1">
              <a:lnSpc>
                <a:spcPct val="90000"/>
              </a:lnSpc>
              <a:spcBef>
                <a:spcPts val="0"/>
              </a:spcBef>
              <a:spcAft>
                <a:spcPts val="1200"/>
              </a:spcAft>
              <a:buSzPct val="80000"/>
            </a:pPr>
            <a:r>
              <a:rPr lang="en-US" smtClean="0"/>
              <a:t>Click to edit Master text styles</a:t>
            </a:r>
          </a:p>
          <a:p>
            <a:pPr marL="4233" lvl="1" indent="0" algn="l" defTabSz="1217834" rtl="0" eaLnBrk="1" latinLnBrk="0" hangingPunct="1">
              <a:lnSpc>
                <a:spcPct val="90000"/>
              </a:lnSpc>
              <a:spcBef>
                <a:spcPts val="0"/>
              </a:spcBef>
              <a:spcAft>
                <a:spcPts val="1200"/>
              </a:spcAft>
              <a:buSzPct val="80000"/>
            </a:pPr>
            <a:r>
              <a:rPr lang="en-US" smtClean="0"/>
              <a:t>Second level</a:t>
            </a:r>
          </a:p>
        </p:txBody>
      </p:sp>
      <p:sp>
        <p:nvSpPr>
          <p:cNvPr id="18" name="Freeform 105"/>
          <p:cNvSpPr>
            <a:spLocks/>
          </p:cNvSpPr>
          <p:nvPr/>
        </p:nvSpPr>
        <p:spPr bwMode="black">
          <a:xfrm>
            <a:off x="1200173" y="2133605"/>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109628" tIns="54808" rIns="109628" bIns="54808" numCol="1" anchor="t" anchorCtr="0" compatLnSpc="1">
            <a:prstTxWarp prst="textNoShape">
              <a:avLst/>
            </a:prstTxWarp>
          </a:bodyPr>
          <a:lstStyle/>
          <a:p>
            <a:pPr defTabSz="1623557"/>
            <a:endParaRPr lang="en-US" sz="2100">
              <a:solidFill>
                <a:srgbClr val="292929"/>
              </a:solidFill>
            </a:endParaRPr>
          </a:p>
        </p:txBody>
      </p:sp>
    </p:spTree>
    <p:extLst>
      <p:ext uri="{BB962C8B-B14F-4D97-AF65-F5344CB8AC3E}">
        <p14:creationId xmlns:p14="http://schemas.microsoft.com/office/powerpoint/2010/main" val="3894934995"/>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19"/>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93"/>
            <a:ext cx="4205289" cy="461665"/>
          </a:xfrm>
        </p:spPr>
        <p:txBody>
          <a:bodyPr>
            <a:noAutofit/>
          </a:bodyPr>
          <a:lstStyle>
            <a:lvl1pPr marL="0" indent="0" algn="l" defTabSz="1217834"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8917" indent="0" algn="ctr">
              <a:buNone/>
              <a:defRPr>
                <a:solidFill>
                  <a:schemeClr val="tx1">
                    <a:tint val="75000"/>
                  </a:schemeClr>
                </a:solidFill>
              </a:defRPr>
            </a:lvl2pPr>
            <a:lvl3pPr marL="1217834" indent="0" algn="ctr">
              <a:buNone/>
              <a:defRPr>
                <a:solidFill>
                  <a:schemeClr val="tx1">
                    <a:tint val="75000"/>
                  </a:schemeClr>
                </a:solidFill>
              </a:defRPr>
            </a:lvl3pPr>
            <a:lvl4pPr marL="1826752" indent="0" algn="ctr">
              <a:buNone/>
              <a:defRPr>
                <a:solidFill>
                  <a:schemeClr val="tx1">
                    <a:tint val="75000"/>
                  </a:schemeClr>
                </a:solidFill>
              </a:defRPr>
            </a:lvl4pPr>
            <a:lvl5pPr marL="2435665" indent="0" algn="ctr">
              <a:buNone/>
              <a:defRPr>
                <a:solidFill>
                  <a:schemeClr val="tx1">
                    <a:tint val="75000"/>
                  </a:schemeClr>
                </a:solidFill>
              </a:defRPr>
            </a:lvl5pPr>
            <a:lvl6pPr marL="3044576" indent="0" algn="ctr">
              <a:buNone/>
              <a:defRPr>
                <a:solidFill>
                  <a:schemeClr val="tx1">
                    <a:tint val="75000"/>
                  </a:schemeClr>
                </a:solidFill>
              </a:defRPr>
            </a:lvl6pPr>
            <a:lvl7pPr marL="3653501" indent="0" algn="ctr">
              <a:buNone/>
              <a:defRPr>
                <a:solidFill>
                  <a:schemeClr val="tx1">
                    <a:tint val="75000"/>
                  </a:schemeClr>
                </a:solidFill>
              </a:defRPr>
            </a:lvl7pPr>
            <a:lvl8pPr marL="4262415" indent="0" algn="ctr">
              <a:buNone/>
              <a:defRPr>
                <a:solidFill>
                  <a:schemeClr val="tx1">
                    <a:tint val="75000"/>
                  </a:schemeClr>
                </a:solidFill>
              </a:defRPr>
            </a:lvl8pPr>
            <a:lvl9pPr marL="487132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53"/>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7883"/>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7883"/>
              <a:endParaRPr lang="en-US" sz="2400">
                <a:solidFill>
                  <a:srgbClr val="292929"/>
                </a:solidFill>
              </a:endParaRPr>
            </a:p>
          </p:txBody>
        </p:sp>
      </p:grpSp>
    </p:spTree>
    <p:extLst>
      <p:ext uri="{BB962C8B-B14F-4D97-AF65-F5344CB8AC3E}">
        <p14:creationId xmlns:p14="http://schemas.microsoft.com/office/powerpoint/2010/main" val="2746801320"/>
      </p:ext>
    </p:extLst>
  </p:cSld>
  <p:clrMapOvr>
    <a:masterClrMapping/>
  </p:clrMapOvr>
  <p:transition>
    <p:fade/>
  </p:transition>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19"/>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93"/>
            <a:ext cx="4205289" cy="461665"/>
          </a:xfrm>
        </p:spPr>
        <p:txBody>
          <a:bodyPr>
            <a:noAutofit/>
          </a:bodyPr>
          <a:lstStyle>
            <a:lvl1pPr marL="0" indent="0" algn="l" defTabSz="1217834"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8917" indent="0" algn="ctr">
              <a:buNone/>
              <a:defRPr>
                <a:solidFill>
                  <a:schemeClr val="tx1">
                    <a:tint val="75000"/>
                  </a:schemeClr>
                </a:solidFill>
              </a:defRPr>
            </a:lvl2pPr>
            <a:lvl3pPr marL="1217834" indent="0" algn="ctr">
              <a:buNone/>
              <a:defRPr>
                <a:solidFill>
                  <a:schemeClr val="tx1">
                    <a:tint val="75000"/>
                  </a:schemeClr>
                </a:solidFill>
              </a:defRPr>
            </a:lvl3pPr>
            <a:lvl4pPr marL="1826752" indent="0" algn="ctr">
              <a:buNone/>
              <a:defRPr>
                <a:solidFill>
                  <a:schemeClr val="tx1">
                    <a:tint val="75000"/>
                  </a:schemeClr>
                </a:solidFill>
              </a:defRPr>
            </a:lvl4pPr>
            <a:lvl5pPr marL="2435665" indent="0" algn="ctr">
              <a:buNone/>
              <a:defRPr>
                <a:solidFill>
                  <a:schemeClr val="tx1">
                    <a:tint val="75000"/>
                  </a:schemeClr>
                </a:solidFill>
              </a:defRPr>
            </a:lvl5pPr>
            <a:lvl6pPr marL="3044576" indent="0" algn="ctr">
              <a:buNone/>
              <a:defRPr>
                <a:solidFill>
                  <a:schemeClr val="tx1">
                    <a:tint val="75000"/>
                  </a:schemeClr>
                </a:solidFill>
              </a:defRPr>
            </a:lvl6pPr>
            <a:lvl7pPr marL="3653501" indent="0" algn="ctr">
              <a:buNone/>
              <a:defRPr>
                <a:solidFill>
                  <a:schemeClr val="tx1">
                    <a:tint val="75000"/>
                  </a:schemeClr>
                </a:solidFill>
              </a:defRPr>
            </a:lvl7pPr>
            <a:lvl8pPr marL="4262415" indent="0" algn="ctr">
              <a:buNone/>
              <a:defRPr>
                <a:solidFill>
                  <a:schemeClr val="tx1">
                    <a:tint val="75000"/>
                  </a:schemeClr>
                </a:solidFill>
              </a:defRPr>
            </a:lvl8pPr>
            <a:lvl9pPr marL="487132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74" y="2008098"/>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785" tIns="60893" rIns="121785" bIns="60893" numCol="1" anchor="t" anchorCtr="0" compatLnSpc="1">
            <a:prstTxWarp prst="textNoShape">
              <a:avLst/>
            </a:prstTxWarp>
          </a:bodyPr>
          <a:lstStyle/>
          <a:p>
            <a:pPr defTabSz="1217883"/>
            <a:endParaRPr lang="en-US" sz="2400">
              <a:solidFill>
                <a:srgbClr val="292929"/>
              </a:solidFill>
            </a:endParaRPr>
          </a:p>
        </p:txBody>
      </p:sp>
    </p:spTree>
    <p:extLst>
      <p:ext uri="{BB962C8B-B14F-4D97-AF65-F5344CB8AC3E}">
        <p14:creationId xmlns:p14="http://schemas.microsoft.com/office/powerpoint/2010/main" val="4202067071"/>
      </p:ext>
    </p:extLst>
  </p:cSld>
  <p:clrMapOvr>
    <a:masterClrMapping/>
  </p:clrMapOvr>
  <p:transition>
    <p:fade/>
  </p:transition>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19"/>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93"/>
            <a:ext cx="4205289" cy="461665"/>
          </a:xfrm>
        </p:spPr>
        <p:txBody>
          <a:bodyPr>
            <a:noAutofit/>
          </a:bodyPr>
          <a:lstStyle>
            <a:lvl1pPr marL="0" indent="0" algn="l" defTabSz="1217834"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8917" indent="0" algn="ctr">
              <a:buNone/>
              <a:defRPr>
                <a:solidFill>
                  <a:schemeClr val="tx1">
                    <a:tint val="75000"/>
                  </a:schemeClr>
                </a:solidFill>
              </a:defRPr>
            </a:lvl2pPr>
            <a:lvl3pPr marL="1217834" indent="0" algn="ctr">
              <a:buNone/>
              <a:defRPr>
                <a:solidFill>
                  <a:schemeClr val="tx1">
                    <a:tint val="75000"/>
                  </a:schemeClr>
                </a:solidFill>
              </a:defRPr>
            </a:lvl3pPr>
            <a:lvl4pPr marL="1826752" indent="0" algn="ctr">
              <a:buNone/>
              <a:defRPr>
                <a:solidFill>
                  <a:schemeClr val="tx1">
                    <a:tint val="75000"/>
                  </a:schemeClr>
                </a:solidFill>
              </a:defRPr>
            </a:lvl4pPr>
            <a:lvl5pPr marL="2435665" indent="0" algn="ctr">
              <a:buNone/>
              <a:defRPr>
                <a:solidFill>
                  <a:schemeClr val="tx1">
                    <a:tint val="75000"/>
                  </a:schemeClr>
                </a:solidFill>
              </a:defRPr>
            </a:lvl5pPr>
            <a:lvl6pPr marL="3044576" indent="0" algn="ctr">
              <a:buNone/>
              <a:defRPr>
                <a:solidFill>
                  <a:schemeClr val="tx1">
                    <a:tint val="75000"/>
                  </a:schemeClr>
                </a:solidFill>
              </a:defRPr>
            </a:lvl6pPr>
            <a:lvl7pPr marL="3653501" indent="0" algn="ctr">
              <a:buNone/>
              <a:defRPr>
                <a:solidFill>
                  <a:schemeClr val="tx1">
                    <a:tint val="75000"/>
                  </a:schemeClr>
                </a:solidFill>
              </a:defRPr>
            </a:lvl7pPr>
            <a:lvl8pPr marL="4262415" indent="0" algn="ctr">
              <a:buNone/>
              <a:defRPr>
                <a:solidFill>
                  <a:schemeClr val="tx1">
                    <a:tint val="75000"/>
                  </a:schemeClr>
                </a:solidFill>
              </a:defRPr>
            </a:lvl8pPr>
            <a:lvl9pPr marL="487132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50"/>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7883"/>
              <a:endParaRPr lang="en-US" sz="21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7883"/>
              <a:endParaRPr lang="en-US" sz="21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7883"/>
              <a:endParaRPr lang="en-US" sz="21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7883"/>
              <a:endParaRPr lang="en-US" sz="21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7883"/>
              <a:endParaRPr lang="en-US" sz="2100">
                <a:solidFill>
                  <a:srgbClr val="292929"/>
                </a:solidFill>
              </a:endParaRPr>
            </a:p>
          </p:txBody>
        </p:sp>
      </p:grpSp>
    </p:spTree>
    <p:extLst>
      <p:ext uri="{BB962C8B-B14F-4D97-AF65-F5344CB8AC3E}">
        <p14:creationId xmlns:p14="http://schemas.microsoft.com/office/powerpoint/2010/main" val="2595242199"/>
      </p:ext>
    </p:extLst>
  </p:cSld>
  <p:clrMapOvr>
    <a:masterClrMapping/>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19"/>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93"/>
            <a:ext cx="4205289" cy="461665"/>
          </a:xfrm>
        </p:spPr>
        <p:txBody>
          <a:bodyPr>
            <a:noAutofit/>
          </a:bodyPr>
          <a:lstStyle>
            <a:lvl1pPr marL="0" indent="0" algn="l" defTabSz="1217834"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8917" indent="0" algn="ctr">
              <a:buNone/>
              <a:defRPr>
                <a:solidFill>
                  <a:schemeClr val="tx1">
                    <a:tint val="75000"/>
                  </a:schemeClr>
                </a:solidFill>
              </a:defRPr>
            </a:lvl2pPr>
            <a:lvl3pPr marL="1217834" indent="0" algn="ctr">
              <a:buNone/>
              <a:defRPr>
                <a:solidFill>
                  <a:schemeClr val="tx1">
                    <a:tint val="75000"/>
                  </a:schemeClr>
                </a:solidFill>
              </a:defRPr>
            </a:lvl3pPr>
            <a:lvl4pPr marL="1826752" indent="0" algn="ctr">
              <a:buNone/>
              <a:defRPr>
                <a:solidFill>
                  <a:schemeClr val="tx1">
                    <a:tint val="75000"/>
                  </a:schemeClr>
                </a:solidFill>
              </a:defRPr>
            </a:lvl4pPr>
            <a:lvl5pPr marL="2435665" indent="0" algn="ctr">
              <a:buNone/>
              <a:defRPr>
                <a:solidFill>
                  <a:schemeClr val="tx1">
                    <a:tint val="75000"/>
                  </a:schemeClr>
                </a:solidFill>
              </a:defRPr>
            </a:lvl5pPr>
            <a:lvl6pPr marL="3044576" indent="0" algn="ctr">
              <a:buNone/>
              <a:defRPr>
                <a:solidFill>
                  <a:schemeClr val="tx1">
                    <a:tint val="75000"/>
                  </a:schemeClr>
                </a:solidFill>
              </a:defRPr>
            </a:lvl6pPr>
            <a:lvl7pPr marL="3653501" indent="0" algn="ctr">
              <a:buNone/>
              <a:defRPr>
                <a:solidFill>
                  <a:schemeClr val="tx1">
                    <a:tint val="75000"/>
                  </a:schemeClr>
                </a:solidFill>
              </a:defRPr>
            </a:lvl7pPr>
            <a:lvl8pPr marL="4262415" indent="0" algn="ctr">
              <a:buNone/>
              <a:defRPr>
                <a:solidFill>
                  <a:schemeClr val="tx1">
                    <a:tint val="75000"/>
                  </a:schemeClr>
                </a:solidFill>
              </a:defRPr>
            </a:lvl8pPr>
            <a:lvl9pPr marL="487132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109628" tIns="54808" rIns="109628" bIns="54808" numCol="1" anchor="t" anchorCtr="0" compatLnSpc="1">
            <a:prstTxWarp prst="textNoShape">
              <a:avLst/>
            </a:prstTxWarp>
          </a:bodyPr>
          <a:lstStyle/>
          <a:p>
            <a:pPr defTabSz="1217883"/>
            <a:endParaRPr lang="en-US" sz="2100">
              <a:solidFill>
                <a:srgbClr val="292929"/>
              </a:solidFill>
            </a:endParaRPr>
          </a:p>
        </p:txBody>
      </p:sp>
    </p:spTree>
    <p:extLst>
      <p:ext uri="{BB962C8B-B14F-4D97-AF65-F5344CB8AC3E}">
        <p14:creationId xmlns:p14="http://schemas.microsoft.com/office/powerpoint/2010/main" val="607480066"/>
      </p:ext>
    </p:extLst>
  </p:cSld>
  <p:clrMapOvr>
    <a:masterClrMapping/>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19"/>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93"/>
            <a:ext cx="4205289" cy="461665"/>
          </a:xfrm>
        </p:spPr>
        <p:txBody>
          <a:bodyPr>
            <a:noAutofit/>
          </a:bodyPr>
          <a:lstStyle>
            <a:lvl1pPr marL="0" indent="0" algn="l" defTabSz="1217834"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8917" indent="0" algn="ctr">
              <a:buNone/>
              <a:defRPr>
                <a:solidFill>
                  <a:schemeClr val="tx1">
                    <a:tint val="75000"/>
                  </a:schemeClr>
                </a:solidFill>
              </a:defRPr>
            </a:lvl2pPr>
            <a:lvl3pPr marL="1217834" indent="0" algn="ctr">
              <a:buNone/>
              <a:defRPr>
                <a:solidFill>
                  <a:schemeClr val="tx1">
                    <a:tint val="75000"/>
                  </a:schemeClr>
                </a:solidFill>
              </a:defRPr>
            </a:lvl3pPr>
            <a:lvl4pPr marL="1826752" indent="0" algn="ctr">
              <a:buNone/>
              <a:defRPr>
                <a:solidFill>
                  <a:schemeClr val="tx1">
                    <a:tint val="75000"/>
                  </a:schemeClr>
                </a:solidFill>
              </a:defRPr>
            </a:lvl4pPr>
            <a:lvl5pPr marL="2435665" indent="0" algn="ctr">
              <a:buNone/>
              <a:defRPr>
                <a:solidFill>
                  <a:schemeClr val="tx1">
                    <a:tint val="75000"/>
                  </a:schemeClr>
                </a:solidFill>
              </a:defRPr>
            </a:lvl5pPr>
            <a:lvl6pPr marL="3044576" indent="0" algn="ctr">
              <a:buNone/>
              <a:defRPr>
                <a:solidFill>
                  <a:schemeClr val="tx1">
                    <a:tint val="75000"/>
                  </a:schemeClr>
                </a:solidFill>
              </a:defRPr>
            </a:lvl6pPr>
            <a:lvl7pPr marL="3653501" indent="0" algn="ctr">
              <a:buNone/>
              <a:defRPr>
                <a:solidFill>
                  <a:schemeClr val="tx1">
                    <a:tint val="75000"/>
                  </a:schemeClr>
                </a:solidFill>
              </a:defRPr>
            </a:lvl7pPr>
            <a:lvl8pPr marL="4262415" indent="0" algn="ctr">
              <a:buNone/>
              <a:defRPr>
                <a:solidFill>
                  <a:schemeClr val="tx1">
                    <a:tint val="75000"/>
                  </a:schemeClr>
                </a:solidFill>
              </a:defRPr>
            </a:lvl8pPr>
            <a:lvl9pPr marL="487132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78" y="1905005"/>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7883"/>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7883"/>
              <a:endParaRPr lang="en-US" sz="2400">
                <a:solidFill>
                  <a:srgbClr val="292929"/>
                </a:solidFill>
              </a:endParaRPr>
            </a:p>
          </p:txBody>
        </p:sp>
      </p:grpSp>
    </p:spTree>
    <p:extLst>
      <p:ext uri="{BB962C8B-B14F-4D97-AF65-F5344CB8AC3E}">
        <p14:creationId xmlns:p14="http://schemas.microsoft.com/office/powerpoint/2010/main" val="791612436"/>
      </p:ext>
    </p:extLst>
  </p:cSld>
  <p:clrMapOvr>
    <a:masterClrMapping/>
  </p:clrMapOvr>
  <p:transition>
    <p:fade/>
  </p:transition>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13" y="3467684"/>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11700" b="0" i="0" u="none" strike="noStrike" kern="1200" cap="none" spc="-16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67"/>
            <a:ext cx="2506560" cy="291353"/>
          </a:xfrm>
          <a:prstGeom prst="rect">
            <a:avLst/>
          </a:prstGeom>
        </p:spPr>
      </p:pic>
    </p:spTree>
    <p:extLst>
      <p:ext uri="{BB962C8B-B14F-4D97-AF65-F5344CB8AC3E}">
        <p14:creationId xmlns:p14="http://schemas.microsoft.com/office/powerpoint/2010/main" val="1763331384"/>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22668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80" y="3140275"/>
            <a:ext cx="3546476" cy="577452"/>
          </a:xfrm>
          <a:prstGeom prst="rect">
            <a:avLst/>
          </a:prstGeom>
          <a:noFill/>
          <a:ln>
            <a:noFill/>
          </a:ln>
        </p:spPr>
      </p:pic>
      <p:sp>
        <p:nvSpPr>
          <p:cNvPr id="3" name="Text Box 3"/>
          <p:cNvSpPr txBox="1">
            <a:spLocks noChangeArrowheads="1"/>
          </p:cNvSpPr>
          <p:nvPr/>
        </p:nvSpPr>
        <p:spPr bwMode="blackWhite">
          <a:xfrm>
            <a:off x="507873" y="6083577"/>
            <a:ext cx="11173090" cy="677001"/>
          </a:xfrm>
          <a:prstGeom prst="rect">
            <a:avLst/>
          </a:prstGeom>
          <a:noFill/>
          <a:ln w="12700">
            <a:noFill/>
            <a:miter lim="800000"/>
            <a:headEnd type="none" w="sm" len="sm"/>
            <a:tailEnd type="none" w="sm" len="sm"/>
          </a:ln>
          <a:effectLst/>
        </p:spPr>
        <p:txBody>
          <a:bodyPr vert="horz" wrap="square" lIns="121765" tIns="60883" rIns="121765" bIns="60883" numCol="1" anchor="t" anchorCtr="0" compatLnSpc="1">
            <a:prstTxWarp prst="textNoShape">
              <a:avLst/>
            </a:prstTxWarp>
            <a:spAutoFit/>
          </a:bodyPr>
          <a:lstStyle/>
          <a:p>
            <a:pPr algn="ctr" defTabSz="1217482" eaLnBrk="0" hangingPunct="0"/>
            <a:r>
              <a:rPr lang="en-US" sz="900" dirty="0">
                <a:solidFill>
                  <a:srgbClr val="FFFFFF">
                    <a:alpha val="99000"/>
                  </a:srgbClr>
                </a:solidFill>
                <a:cs typeface="Arial" charset="0"/>
              </a:rPr>
              <a:t>© </a:t>
            </a:r>
            <a:r>
              <a:rPr lang="en-US" sz="900" dirty="0" smtClean="0">
                <a:solidFill>
                  <a:srgbClr val="FFFFFF">
                    <a:alpha val="99000"/>
                  </a:srgbClr>
                </a:solidFill>
                <a:cs typeface="Arial" charset="0"/>
              </a:rPr>
              <a:t>2011 Microsoft </a:t>
            </a:r>
            <a:r>
              <a:rPr lang="en-US" sz="9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1217482" eaLnBrk="0" hangingPunct="0"/>
            <a:r>
              <a:rPr lang="en-US" sz="9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900" dirty="0" smtClean="0">
                <a:solidFill>
                  <a:srgbClr val="FFFFFF">
                    <a:alpha val="99000"/>
                  </a:srgbClr>
                </a:solidFill>
                <a:cs typeface="Arial" charset="0"/>
              </a:rPr>
              <a:t>MICROSOFT </a:t>
            </a:r>
            <a:r>
              <a:rPr lang="en-US" sz="9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930116388"/>
      </p:ext>
    </p:extLst>
  </p:cSld>
  <p:clrMapOvr>
    <a:masterClrMapping/>
  </p:clrMapOvr>
  <p:transition>
    <p:fade/>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6"/>
            <a:ext cx="11228440" cy="3250120"/>
          </a:xfrm>
        </p:spPr>
        <p:txBody>
          <a:bodyPr/>
          <a:lstStyle>
            <a:lvl1pPr marL="0" indent="0">
              <a:buNone/>
              <a:defRPr lang="en-US" sz="11700" i="0" kern="1200" spc="-133" baseline="0" dirty="0" smtClean="0">
                <a:solidFill>
                  <a:schemeClr val="bg1">
                    <a:alpha val="99000"/>
                  </a:schemeClr>
                </a:solidFill>
                <a:latin typeface="Segoe UI Light" pitchFamily="34" charset="0"/>
                <a:ea typeface="+mn-ea"/>
                <a:cs typeface="+mn-cs"/>
              </a:defRPr>
            </a:lvl1pPr>
          </a:lstStyle>
          <a:p>
            <a:pPr marL="0" lvl="0" indent="0" algn="l" defTabSz="121783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1"/>
            <a:ext cx="7513637" cy="597503"/>
          </a:xfrm>
        </p:spPr>
        <p:txBody>
          <a:bodyPr/>
          <a:lstStyle>
            <a:lvl1pPr marL="0" indent="0">
              <a:buNone/>
              <a:defRPr lang="en-US" sz="4300" kern="1200" spc="-133" baseline="0" dirty="0">
                <a:solidFill>
                  <a:schemeClr val="bg1">
                    <a:alpha val="99000"/>
                  </a:schemeClr>
                </a:solidFill>
                <a:latin typeface="+mj-lt"/>
                <a:ea typeface="+mn-ea"/>
                <a:cs typeface="+mn-cs"/>
              </a:defRPr>
            </a:lvl1pPr>
          </a:lstStyle>
          <a:p>
            <a:pPr marL="0" lvl="0" indent="0" algn="l" defTabSz="121783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12" y="6364670"/>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9" y="228606"/>
            <a:ext cx="2497827" cy="290339"/>
          </a:xfrm>
          <a:prstGeom prst="rect">
            <a:avLst/>
          </a:prstGeom>
        </p:spPr>
      </p:pic>
    </p:spTree>
    <p:extLst>
      <p:ext uri="{BB962C8B-B14F-4D97-AF65-F5344CB8AC3E}">
        <p14:creationId xmlns:p14="http://schemas.microsoft.com/office/powerpoint/2010/main" val="2345429154"/>
      </p:ext>
    </p:extLst>
  </p:cSld>
  <p:clrMapOvr>
    <a:masterClrMapping/>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8" y="1447805"/>
            <a:ext cx="11149013" cy="2705360"/>
          </a:xfrm>
        </p:spPr>
        <p:txBody>
          <a:bodyPr/>
          <a:lstStyle>
            <a:lvl1pPr marL="613173" indent="-613173">
              <a:buClr>
                <a:srgbClr val="FFFFFF"/>
              </a:buClr>
              <a:buSzPct val="70000"/>
              <a:buFontTx/>
              <a:buBlip>
                <a:blip r:embed="rId2"/>
              </a:buBlip>
              <a:defRPr>
                <a:gradFill>
                  <a:gsLst>
                    <a:gs pos="0">
                      <a:srgbClr val="FFFFFF"/>
                    </a:gs>
                    <a:gs pos="86000">
                      <a:srgbClr val="FFFFFF"/>
                    </a:gs>
                  </a:gsLst>
                  <a:lin ang="5400000" scaled="0"/>
                </a:gradFill>
              </a:defRPr>
            </a:lvl1pPr>
            <a:lvl2pPr marL="1139645" indent="-526478">
              <a:buClr>
                <a:srgbClr val="FFFFFF"/>
              </a:buClr>
              <a:buSzPct val="70000"/>
              <a:buFontTx/>
              <a:buBlip>
                <a:blip r:embed="rId2"/>
              </a:buBlip>
              <a:defRPr>
                <a:gradFill>
                  <a:gsLst>
                    <a:gs pos="0">
                      <a:srgbClr val="FFFFFF"/>
                    </a:gs>
                    <a:gs pos="86000">
                      <a:srgbClr val="FFFFFF"/>
                    </a:gs>
                  </a:gsLst>
                  <a:lin ang="5400000" scaled="0"/>
                </a:gradFill>
              </a:defRPr>
            </a:lvl2pPr>
            <a:lvl3pPr marL="1676702" indent="-537051">
              <a:buClr>
                <a:srgbClr val="FFFFFF"/>
              </a:buClr>
              <a:buSzPct val="70000"/>
              <a:buFontTx/>
              <a:buBlip>
                <a:blip r:embed="rId2"/>
              </a:buBlip>
              <a:defRPr>
                <a:gradFill>
                  <a:gsLst>
                    <a:gs pos="0">
                      <a:srgbClr val="FFFFFF"/>
                    </a:gs>
                    <a:gs pos="86000">
                      <a:srgbClr val="FFFFFF"/>
                    </a:gs>
                  </a:gsLst>
                  <a:lin ang="5400000" scaled="0"/>
                </a:gradFill>
              </a:defRPr>
            </a:lvl3pPr>
            <a:lvl4pPr marL="2137636" indent="-460928">
              <a:buClr>
                <a:srgbClr val="FFFFFF"/>
              </a:buClr>
              <a:buSzPct val="70000"/>
              <a:buFontTx/>
              <a:buBlip>
                <a:blip r:embed="rId2"/>
              </a:buBlip>
              <a:defRPr>
                <a:gradFill>
                  <a:gsLst>
                    <a:gs pos="0">
                      <a:srgbClr val="FFFFFF"/>
                    </a:gs>
                    <a:gs pos="86000">
                      <a:srgbClr val="FFFFFF"/>
                    </a:gs>
                  </a:gsLst>
                  <a:lin ang="5400000" scaled="0"/>
                </a:gradFill>
              </a:defRPr>
            </a:lvl4pPr>
            <a:lvl5pPr marL="2585884" indent="-4482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97710794"/>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8" y="1447805"/>
            <a:ext cx="11149013" cy="2705360"/>
          </a:xfrm>
        </p:spPr>
        <p:txBody>
          <a:bodyPr/>
          <a:lstStyle>
            <a:lvl1pPr marL="613173" indent="-613173">
              <a:buClr>
                <a:srgbClr val="FFFFFF"/>
              </a:buClr>
              <a:buSzPct val="70000"/>
              <a:buFontTx/>
              <a:buBlip>
                <a:blip r:embed="rId2"/>
              </a:buBlip>
              <a:defRPr>
                <a:gradFill>
                  <a:gsLst>
                    <a:gs pos="0">
                      <a:srgbClr val="FFFFFF"/>
                    </a:gs>
                    <a:gs pos="86000">
                      <a:srgbClr val="FFFFFF"/>
                    </a:gs>
                  </a:gsLst>
                  <a:lin ang="5400000" scaled="0"/>
                </a:gradFill>
              </a:defRPr>
            </a:lvl1pPr>
            <a:lvl2pPr marL="1139645" indent="-526478">
              <a:buClr>
                <a:srgbClr val="FFFFFF"/>
              </a:buClr>
              <a:buSzPct val="70000"/>
              <a:buFontTx/>
              <a:buBlip>
                <a:blip r:embed="rId2"/>
              </a:buBlip>
              <a:defRPr>
                <a:gradFill>
                  <a:gsLst>
                    <a:gs pos="0">
                      <a:srgbClr val="FFFFFF"/>
                    </a:gs>
                    <a:gs pos="86000">
                      <a:srgbClr val="FFFFFF"/>
                    </a:gs>
                  </a:gsLst>
                  <a:lin ang="5400000" scaled="0"/>
                </a:gradFill>
              </a:defRPr>
            </a:lvl2pPr>
            <a:lvl3pPr marL="1676702" indent="-537051">
              <a:buClr>
                <a:srgbClr val="FFFFFF"/>
              </a:buClr>
              <a:buSzPct val="70000"/>
              <a:buFontTx/>
              <a:buBlip>
                <a:blip r:embed="rId2"/>
              </a:buBlip>
              <a:defRPr>
                <a:gradFill>
                  <a:gsLst>
                    <a:gs pos="0">
                      <a:srgbClr val="FFFFFF"/>
                    </a:gs>
                    <a:gs pos="86000">
                      <a:srgbClr val="FFFFFF"/>
                    </a:gs>
                  </a:gsLst>
                  <a:lin ang="5400000" scaled="0"/>
                </a:gradFill>
              </a:defRPr>
            </a:lvl3pPr>
            <a:lvl4pPr marL="2137636" indent="-460928">
              <a:buClr>
                <a:srgbClr val="FFFFFF"/>
              </a:buClr>
              <a:buSzPct val="70000"/>
              <a:buFontTx/>
              <a:buBlip>
                <a:blip r:embed="rId2"/>
              </a:buBlip>
              <a:defRPr>
                <a:gradFill>
                  <a:gsLst>
                    <a:gs pos="0">
                      <a:srgbClr val="FFFFFF"/>
                    </a:gs>
                    <a:gs pos="86000">
                      <a:srgbClr val="FFFFFF"/>
                    </a:gs>
                  </a:gsLst>
                  <a:lin ang="5400000" scaled="0"/>
                </a:gradFill>
              </a:defRPr>
            </a:lvl4pPr>
            <a:lvl5pPr marL="2585884" indent="-4482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85"/>
            <a:ext cx="12188826" cy="619125"/>
          </a:xfrm>
          <a:solidFill>
            <a:srgbClr val="FFFF99"/>
          </a:solidFill>
        </p:spPr>
        <p:txBody>
          <a:bodyPr wrap="square" lIns="202975" tIns="101489" rIns="202975" bIns="101489" anchor="b" anchorCtr="0">
            <a:noAutofit/>
          </a:bodyPr>
          <a:lstStyle>
            <a:lvl1pPr algn="r">
              <a:buFont typeface="Arial" pitchFamily="34" charset="0"/>
              <a:buNone/>
              <a:defRPr spc="-67"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066949888"/>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type="obj">
  <p:cSld name="3_Title and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800" b="1" i="0">
                <a:solidFill>
                  <a:schemeClr val="tx1">
                    <a:lumMod val="75000"/>
                    <a:lumOff val="25000"/>
                  </a:schemeClr>
                </a:solidFill>
                <a:latin typeface="Segoe"/>
                <a:cs typeface="Segoe"/>
              </a:defRPr>
            </a:lvl1pPr>
          </a:lstStyle>
          <a:p>
            <a:r>
              <a:rPr lang="en-US" smtClean="0"/>
              <a:t>Click to edit Master title style</a:t>
            </a:r>
            <a:endParaRPr lang="en-US" dirty="0"/>
          </a:p>
        </p:txBody>
      </p:sp>
      <p:sp>
        <p:nvSpPr>
          <p:cNvPr id="3" name="Content Placeholder 2"/>
          <p:cNvSpPr>
            <a:spLocks noGrp="1"/>
          </p:cNvSpPr>
          <p:nvPr>
            <p:ph idx="1"/>
          </p:nvPr>
        </p:nvSpPr>
        <p:spPr>
          <a:xfrm>
            <a:off x="609441" y="1482262"/>
            <a:ext cx="10969943" cy="2705360"/>
          </a:xfrm>
        </p:spPr>
        <p:txBody>
          <a:bodyPr/>
          <a:lstStyle>
            <a:lvl1pPr>
              <a:defRPr b="0" i="0">
                <a:solidFill>
                  <a:schemeClr val="tx1">
                    <a:lumMod val="65000"/>
                    <a:lumOff val="35000"/>
                  </a:schemeClr>
                </a:solidFill>
                <a:latin typeface="Segoe"/>
                <a:cs typeface="Segoe"/>
              </a:defRPr>
            </a:lvl1pPr>
            <a:lvl2pPr>
              <a:defRPr b="0" i="0">
                <a:solidFill>
                  <a:schemeClr val="tx1">
                    <a:lumMod val="65000"/>
                    <a:lumOff val="35000"/>
                  </a:schemeClr>
                </a:solidFill>
                <a:latin typeface="Segoe"/>
                <a:cs typeface="Segoe"/>
              </a:defRPr>
            </a:lvl2pPr>
            <a:lvl3pPr>
              <a:defRPr b="0" i="0">
                <a:solidFill>
                  <a:schemeClr val="tx1">
                    <a:lumMod val="65000"/>
                    <a:lumOff val="35000"/>
                  </a:schemeClr>
                </a:solidFill>
                <a:latin typeface="Segoe"/>
                <a:cs typeface="Segoe"/>
              </a:defRPr>
            </a:lvl3pPr>
            <a:lvl4pPr>
              <a:defRPr b="0" i="0">
                <a:solidFill>
                  <a:schemeClr val="tx1">
                    <a:lumMod val="65000"/>
                    <a:lumOff val="35000"/>
                  </a:schemeClr>
                </a:solidFill>
                <a:latin typeface="Segoe"/>
                <a:cs typeface="Segoe"/>
              </a:defRPr>
            </a:lvl4pPr>
            <a:lvl5pPr>
              <a:defRPr b="0" i="0">
                <a:solidFill>
                  <a:schemeClr val="tx1">
                    <a:lumMod val="65000"/>
                    <a:lumOff val="35000"/>
                  </a:schemeClr>
                </a:solidFill>
                <a:latin typeface="Segoe"/>
                <a:cs typeface="Sego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4681295" y="6363225"/>
            <a:ext cx="2844059" cy="365125"/>
          </a:xfrm>
          <a:prstGeom prst="rect">
            <a:avLst/>
          </a:prstGeom>
        </p:spPr>
        <p:txBody>
          <a:bodyPr lIns="121791" tIns="60895" rIns="121791" bIns="60895"/>
          <a:lstStyle>
            <a:lvl1pPr algn="ctr">
              <a:defRPr b="0" i="0">
                <a:solidFill>
                  <a:schemeClr val="tx1">
                    <a:lumMod val="95000"/>
                    <a:lumOff val="5000"/>
                  </a:schemeClr>
                </a:solidFill>
                <a:latin typeface="Segoe"/>
                <a:cs typeface="Segoe"/>
              </a:defRPr>
            </a:lvl1pPr>
          </a:lstStyle>
          <a:p>
            <a:pPr defTabSz="1217883"/>
            <a:r>
              <a:rPr lang="en-US" sz="2400" smtClean="0">
                <a:solidFill>
                  <a:srgbClr val="292929">
                    <a:lumMod val="95000"/>
                    <a:lumOff val="5000"/>
                  </a:srgbClr>
                </a:solidFill>
              </a:rPr>
              <a:t>Microsoft Confidential</a:t>
            </a:r>
            <a:endParaRPr lang="en-US" sz="2400" dirty="0">
              <a:solidFill>
                <a:srgbClr val="292929">
                  <a:lumMod val="95000"/>
                  <a:lumOff val="5000"/>
                </a:srgbClr>
              </a:solidFill>
            </a:endParaRP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8932" y="6153993"/>
            <a:ext cx="522103" cy="609600"/>
          </a:xfrm>
          <a:prstGeom prst="rect">
            <a:avLst/>
          </a:prstGeom>
        </p:spPr>
      </p:pic>
      <p:pic>
        <p:nvPicPr>
          <p:cNvPr id="14" name="Picture 13"/>
          <p:cNvPicPr>
            <a:picLocks noChangeAspect="1"/>
          </p:cNvPicPr>
          <p:nvPr userDrawn="1"/>
        </p:nvPicPr>
        <p:blipFill>
          <a:blip r:embed="rId4" cstate="screen">
            <a:lum bright="-100000"/>
            <a:extLst>
              <a:ext uri="{28A0092B-C50C-407E-A947-70E740481C1C}">
                <a14:useLocalDpi xmlns:a14="http://schemas.microsoft.com/office/drawing/2010/main"/>
              </a:ext>
            </a:extLst>
          </a:blip>
          <a:stretch>
            <a:fillRect/>
          </a:stretch>
        </p:blipFill>
        <p:spPr>
          <a:xfrm>
            <a:off x="10461448" y="6375406"/>
            <a:ext cx="1206019" cy="194387"/>
          </a:xfrm>
          <a:prstGeom prst="rect">
            <a:avLst/>
          </a:prstGeom>
        </p:spPr>
      </p:pic>
    </p:spTree>
    <p:extLst>
      <p:ext uri="{BB962C8B-B14F-4D97-AF65-F5344CB8AC3E}">
        <p14:creationId xmlns:p14="http://schemas.microsoft.com/office/powerpoint/2010/main" val="3172686501"/>
      </p:ext>
    </p:extLst>
  </p:cSld>
  <p:clrMapOvr>
    <a:masterClrMapping/>
  </p:clrMapOvr>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0" y="4612342"/>
            <a:ext cx="5454333" cy="1144929"/>
          </a:xfrm>
        </p:spPr>
        <p:txBody>
          <a:bodyPr/>
          <a:lstStyle>
            <a:lvl1pPr marL="0" indent="0">
              <a:buFont typeface="Arial" pitchFamily="34" charset="0"/>
              <a:buNone/>
              <a:defRPr sz="2400">
                <a:solidFill>
                  <a:schemeClr val="bg1">
                    <a:alpha val="98000"/>
                  </a:schemeClr>
                </a:solidFill>
                <a:latin typeface="+mj-lt"/>
              </a:defRPr>
            </a:lvl1pPr>
            <a:lvl2pPr marL="460128" indent="0">
              <a:buFont typeface="Arial" pitchFamily="34" charset="0"/>
              <a:buNone/>
              <a:defRPr/>
            </a:lvl2pPr>
            <a:lvl3pPr marL="855208" indent="0">
              <a:buFont typeface="Arial" pitchFamily="34" charset="0"/>
              <a:buNone/>
              <a:defRPr/>
            </a:lvl3pPr>
            <a:lvl4pPr marL="1258221" indent="0">
              <a:buFont typeface="Arial" pitchFamily="34" charset="0"/>
              <a:buNone/>
              <a:defRPr/>
            </a:lvl4pPr>
            <a:lvl5pPr marL="1604110"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9" y="228605"/>
            <a:ext cx="2497827" cy="290339"/>
          </a:xfrm>
          <a:prstGeom prst="rect">
            <a:avLst/>
          </a:prstGeom>
        </p:spPr>
      </p:pic>
    </p:spTree>
    <p:extLst>
      <p:ext uri="{BB962C8B-B14F-4D97-AF65-F5344CB8AC3E}">
        <p14:creationId xmlns:p14="http://schemas.microsoft.com/office/powerpoint/2010/main" val="1051546801"/>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0"/>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8"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221" indent="-40301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110" indent="-3458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482" indent="-33637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4" y="6372552"/>
            <a:ext cx="1681921" cy="195501"/>
          </a:xfrm>
          <a:prstGeom prst="rect">
            <a:avLst/>
          </a:prstGeom>
        </p:spPr>
      </p:pic>
    </p:spTree>
    <p:extLst>
      <p:ext uri="{BB962C8B-B14F-4D97-AF65-F5344CB8AC3E}">
        <p14:creationId xmlns:p14="http://schemas.microsoft.com/office/powerpoint/2010/main" val="913849404"/>
      </p:ext>
    </p:extLst>
  </p:cSld>
  <p:clrMapOvr>
    <a:masterClrMapping/>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0"/>
            <a:ext cx="11149013" cy="757131"/>
          </a:xfrm>
        </p:spPr>
        <p:txBody>
          <a:bodyPr/>
          <a:lstStyle>
            <a:lvl1pPr algn="l" defTabSz="91387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8"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608" indent="-342716">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716" indent="-342716">
              <a:spcBef>
                <a:spcPts val="0"/>
              </a:spcBef>
              <a:spcAft>
                <a:spcPts val="400"/>
              </a:spcAft>
              <a:buFont typeface="Arial" pitchFamily="34" charset="0"/>
              <a:buChar char="•"/>
              <a:defRPr/>
            </a:lvl5pPr>
            <a:lvl6pPr marL="1032914" indent="-342716">
              <a:buFont typeface="Arial" pitchFamily="34" charset="0"/>
              <a:buChar char="•"/>
              <a:defRPr sz="2400">
                <a:gradFill>
                  <a:gsLst>
                    <a:gs pos="0">
                      <a:srgbClr val="595959"/>
                    </a:gs>
                    <a:gs pos="86000">
                      <a:srgbClr val="595959"/>
                    </a:gs>
                  </a:gsLst>
                  <a:lin ang="5400000" scaled="0"/>
                </a:gradFill>
              </a:defRPr>
            </a:lvl6pPr>
            <a:lvl7pPr marL="1255045" indent="-225305">
              <a:defRPr>
                <a:gradFill>
                  <a:gsLst>
                    <a:gs pos="0">
                      <a:srgbClr val="595959"/>
                    </a:gs>
                    <a:gs pos="86000">
                      <a:srgbClr val="595959"/>
                    </a:gs>
                  </a:gsLst>
                  <a:lin ang="5400000" scaled="0"/>
                </a:gradFill>
              </a:defRPr>
            </a:lvl7pPr>
            <a:lvl8pPr marL="1486697" indent="-231652">
              <a:defRPr>
                <a:gradFill>
                  <a:gsLst>
                    <a:gs pos="0">
                      <a:srgbClr val="595959"/>
                    </a:gs>
                    <a:gs pos="86000">
                      <a:srgbClr val="595959"/>
                    </a:gs>
                  </a:gsLst>
                  <a:lin ang="5400000" scaled="0"/>
                </a:gradFill>
              </a:defRPr>
            </a:lvl8pPr>
          </a:lstStyle>
          <a:p>
            <a:pPr marL="345891" lvl="0" indent="-345891" algn="l" defTabSz="913877" rtl="0" eaLnBrk="1" latinLnBrk="0" hangingPunct="1">
              <a:lnSpc>
                <a:spcPct val="90000"/>
              </a:lnSpc>
              <a:spcBef>
                <a:spcPct val="20000"/>
              </a:spcBef>
              <a:buSzPct val="90000"/>
              <a:buFont typeface="Arial" pitchFamily="34" charset="0"/>
              <a:buChar char="•"/>
            </a:pPr>
            <a:r>
              <a:rPr lang="en-US" smtClean="0"/>
              <a:t>Click to edit Master text styles</a:t>
            </a:r>
          </a:p>
          <a:p>
            <a:pPr marL="345891" lvl="1" indent="-345891" algn="l" defTabSz="913877" rtl="0" eaLnBrk="1" latinLnBrk="0" hangingPunct="1">
              <a:lnSpc>
                <a:spcPct val="90000"/>
              </a:lnSpc>
              <a:spcBef>
                <a:spcPct val="20000"/>
              </a:spcBef>
              <a:buSzPct val="90000"/>
              <a:buFont typeface="Arial" pitchFamily="34" charset="0"/>
              <a:buChar char="•"/>
            </a:pPr>
            <a:r>
              <a:rPr lang="en-US" smtClean="0"/>
              <a:t>Second level</a:t>
            </a:r>
          </a:p>
          <a:p>
            <a:pPr marL="345891" lvl="2" indent="-345891" algn="l" defTabSz="913877" rtl="0" eaLnBrk="1" latinLnBrk="0" hangingPunct="1">
              <a:lnSpc>
                <a:spcPct val="90000"/>
              </a:lnSpc>
              <a:spcBef>
                <a:spcPct val="20000"/>
              </a:spcBef>
              <a:buSzPct val="90000"/>
              <a:buFont typeface="Arial" pitchFamily="34" charset="0"/>
              <a:buChar char="•"/>
            </a:pPr>
            <a:r>
              <a:rPr lang="en-US" smtClean="0"/>
              <a:t>Third level</a:t>
            </a:r>
          </a:p>
          <a:p>
            <a:pPr marL="345891" lvl="3" indent="-345891" algn="l" defTabSz="913877" rtl="0" eaLnBrk="1" latinLnBrk="0" hangingPunct="1">
              <a:lnSpc>
                <a:spcPct val="90000"/>
              </a:lnSpc>
              <a:spcBef>
                <a:spcPct val="20000"/>
              </a:spcBef>
              <a:buSzPct val="90000"/>
              <a:buFont typeface="Arial" pitchFamily="34" charset="0"/>
              <a:buChar char="•"/>
            </a:pPr>
            <a:r>
              <a:rPr lang="en-US" smtClean="0"/>
              <a:t>Fourth level</a:t>
            </a:r>
          </a:p>
          <a:p>
            <a:pPr marL="345891" lvl="4" indent="-345891" algn="l" defTabSz="91387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4" y="6372552"/>
            <a:ext cx="1681921" cy="195501"/>
          </a:xfrm>
          <a:prstGeom prst="rect">
            <a:avLst/>
          </a:prstGeom>
        </p:spPr>
      </p:pic>
    </p:spTree>
    <p:extLst>
      <p:ext uri="{BB962C8B-B14F-4D97-AF65-F5344CB8AC3E}">
        <p14:creationId xmlns:p14="http://schemas.microsoft.com/office/powerpoint/2010/main" val="2460524955"/>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0"/>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30" indent="-341130">
              <a:lnSpc>
                <a:spcPct val="90000"/>
              </a:lnSpc>
              <a:buSzPct val="80000"/>
              <a:buFont typeface="Arial" pitchFamily="34" charset="0"/>
              <a:buChar char="•"/>
              <a:defRPr sz="3200"/>
            </a:lvl1pPr>
            <a:lvl2pPr marL="626729" indent="-285598">
              <a:lnSpc>
                <a:spcPct val="90000"/>
              </a:lnSpc>
              <a:buSzPct val="80000"/>
              <a:buFont typeface="Arial" pitchFamily="34" charset="0"/>
              <a:buChar char="•"/>
              <a:defRPr sz="2800"/>
            </a:lvl2pPr>
            <a:lvl3pPr marL="913913" indent="-287186">
              <a:lnSpc>
                <a:spcPct val="90000"/>
              </a:lnSpc>
              <a:buSzPct val="80000"/>
              <a:buFont typeface="Arial" pitchFamily="34" charset="0"/>
              <a:buChar char="•"/>
              <a:defRPr sz="2400"/>
            </a:lvl3pPr>
            <a:lvl4pPr marL="1712003" indent="-225305">
              <a:lnSpc>
                <a:spcPct val="90000"/>
              </a:lnSpc>
              <a:buSzPct val="80000"/>
              <a:buFont typeface="Arial" pitchFamily="34" charset="0"/>
              <a:buChar char="•"/>
              <a:defRPr sz="2000"/>
            </a:lvl4pPr>
            <a:lvl5pPr marL="1943654" indent="-23165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958" indent="-456958">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088" indent="-456958">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446" indent="-34271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415" indent="-342716">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721" indent="-342716">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130" lvl="0" indent="-341130" algn="l" defTabSz="913877" rtl="0" eaLnBrk="1" latinLnBrk="0" hangingPunct="1">
              <a:lnSpc>
                <a:spcPct val="90000"/>
              </a:lnSpc>
              <a:spcBef>
                <a:spcPct val="20000"/>
              </a:spcBef>
              <a:buSzPct val="80000"/>
              <a:buFont typeface="Arial" pitchFamily="34" charset="0"/>
              <a:buChar char="•"/>
            </a:pPr>
            <a:r>
              <a:rPr lang="en-US" smtClean="0"/>
              <a:t>Click to edit Master text styles</a:t>
            </a:r>
          </a:p>
          <a:p>
            <a:pPr marL="341130" lvl="1" indent="-341130" algn="l" defTabSz="913877" rtl="0" eaLnBrk="1" latinLnBrk="0" hangingPunct="1">
              <a:lnSpc>
                <a:spcPct val="90000"/>
              </a:lnSpc>
              <a:spcBef>
                <a:spcPct val="20000"/>
              </a:spcBef>
              <a:buSzPct val="80000"/>
              <a:buFont typeface="Arial" pitchFamily="34" charset="0"/>
              <a:buChar char="•"/>
            </a:pPr>
            <a:r>
              <a:rPr lang="en-US" smtClean="0"/>
              <a:t>Second level</a:t>
            </a:r>
          </a:p>
          <a:p>
            <a:pPr marL="341130" lvl="2" indent="-341130" algn="l" defTabSz="913877" rtl="0" eaLnBrk="1" latinLnBrk="0" hangingPunct="1">
              <a:lnSpc>
                <a:spcPct val="90000"/>
              </a:lnSpc>
              <a:spcBef>
                <a:spcPct val="20000"/>
              </a:spcBef>
              <a:buSzPct val="80000"/>
              <a:buFont typeface="Arial" pitchFamily="34" charset="0"/>
              <a:buChar char="•"/>
            </a:pPr>
            <a:r>
              <a:rPr lang="en-US" smtClean="0"/>
              <a:t>Third level</a:t>
            </a:r>
          </a:p>
          <a:p>
            <a:pPr marL="341130" lvl="3" indent="-341130" algn="l" defTabSz="913877" rtl="0" eaLnBrk="1" latinLnBrk="0" hangingPunct="1">
              <a:lnSpc>
                <a:spcPct val="90000"/>
              </a:lnSpc>
              <a:spcBef>
                <a:spcPct val="20000"/>
              </a:spcBef>
              <a:buSzPct val="80000"/>
              <a:buFont typeface="Arial" pitchFamily="34" charset="0"/>
              <a:buChar char="•"/>
            </a:pPr>
            <a:r>
              <a:rPr lang="en-US" smtClean="0"/>
              <a:t>Fourth level</a:t>
            </a:r>
          </a:p>
          <a:p>
            <a:pPr marL="341130" lvl="4" indent="-341130" algn="l" defTabSz="91387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4" y="6372552"/>
            <a:ext cx="1681921" cy="195501"/>
          </a:xfrm>
          <a:prstGeom prst="rect">
            <a:avLst/>
          </a:prstGeom>
        </p:spPr>
      </p:pic>
    </p:spTree>
    <p:extLst>
      <p:ext uri="{BB962C8B-B14F-4D97-AF65-F5344CB8AC3E}">
        <p14:creationId xmlns:p14="http://schemas.microsoft.com/office/powerpoint/2010/main" val="1178097183"/>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0"/>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3"/>
            <a:ext cx="5486400" cy="448127"/>
          </a:xfrm>
        </p:spPr>
        <p:txBody>
          <a:bodyPr anchor="b"/>
          <a:lstStyle>
            <a:lvl1pPr marL="0" indent="0">
              <a:lnSpc>
                <a:spcPct val="90000"/>
              </a:lnSpc>
              <a:spcBef>
                <a:spcPts val="0"/>
              </a:spcBef>
              <a:buNone/>
              <a:defRPr sz="3200" b="0">
                <a:latin typeface="Segoe UI Light" pitchFamily="34" charset="0"/>
              </a:defRPr>
            </a:lvl1pPr>
            <a:lvl2pPr marL="456938" indent="0">
              <a:buNone/>
              <a:defRPr sz="2000" b="1"/>
            </a:lvl2pPr>
            <a:lvl3pPr marL="913877" indent="0">
              <a:buNone/>
              <a:defRPr sz="1900" b="1"/>
            </a:lvl3pPr>
            <a:lvl4pPr marL="1370817" indent="0">
              <a:buNone/>
              <a:defRPr sz="1600" b="1"/>
            </a:lvl4pPr>
            <a:lvl5pPr marL="1827755" indent="0">
              <a:buNone/>
              <a:defRPr sz="1600" b="1"/>
            </a:lvl5pPr>
            <a:lvl6pPr marL="2284693" indent="0">
              <a:buNone/>
              <a:defRPr sz="1600" b="1"/>
            </a:lvl6pPr>
            <a:lvl7pPr marL="2741632" indent="0">
              <a:buNone/>
              <a:defRPr sz="1600" b="1"/>
            </a:lvl7pPr>
            <a:lvl8pPr marL="3198573" indent="0">
              <a:buNone/>
              <a:defRPr sz="1600" b="1"/>
            </a:lvl8pPr>
            <a:lvl9pPr marL="365551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3" y="2266798"/>
            <a:ext cx="5484971" cy="1945148"/>
          </a:xfrm>
        </p:spPr>
        <p:txBody>
          <a:bodyPr/>
          <a:lstStyle>
            <a:lvl1pPr marL="403010" indent="-403010">
              <a:buSzPct val="80000"/>
              <a:buFont typeface="Arial" pitchFamily="34" charset="0"/>
              <a:buChar char="•"/>
              <a:defRPr sz="2800"/>
            </a:lvl1pPr>
            <a:lvl2pPr marL="744142" indent="-322091">
              <a:buSzPct val="80000"/>
              <a:buFont typeface="Arial" pitchFamily="34" charset="0"/>
              <a:buChar char="•"/>
              <a:defRPr sz="2800"/>
            </a:lvl2pPr>
            <a:lvl3pPr marL="1026565" indent="-282425" defTabSz="1029740">
              <a:buSzPct val="80000"/>
              <a:buFont typeface="Arial" pitchFamily="34" charset="0"/>
              <a:buChar char="•"/>
              <a:defRPr sz="2400"/>
            </a:lvl3pPr>
            <a:lvl4pPr marL="1316926" indent="-287186">
              <a:buSzPct val="80000"/>
              <a:buFont typeface="Arial" pitchFamily="34" charset="0"/>
              <a:buChar char="•"/>
              <a:defRPr sz="2000"/>
            </a:lvl4pPr>
            <a:lvl5pPr marL="1540643" indent="-223720">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3"/>
            <a:ext cx="5486400" cy="448127"/>
          </a:xfrm>
        </p:spPr>
        <p:txBody>
          <a:bodyPr anchor="b"/>
          <a:lstStyle>
            <a:lvl1pPr marL="0" indent="0">
              <a:lnSpc>
                <a:spcPct val="90000"/>
              </a:lnSpc>
              <a:spcBef>
                <a:spcPts val="0"/>
              </a:spcBef>
              <a:buNone/>
              <a:defRPr sz="3200" b="0">
                <a:latin typeface="Segoe UI Light" pitchFamily="34" charset="0"/>
              </a:defRPr>
            </a:lvl1pPr>
            <a:lvl2pPr marL="456938" indent="0">
              <a:buNone/>
              <a:defRPr sz="2000" b="1"/>
            </a:lvl2pPr>
            <a:lvl3pPr marL="913877" indent="0">
              <a:buNone/>
              <a:defRPr sz="1900" b="1"/>
            </a:lvl3pPr>
            <a:lvl4pPr marL="1370817" indent="0">
              <a:buNone/>
              <a:defRPr sz="1600" b="1"/>
            </a:lvl4pPr>
            <a:lvl5pPr marL="1827755" indent="0">
              <a:buNone/>
              <a:defRPr sz="1600" b="1"/>
            </a:lvl5pPr>
            <a:lvl6pPr marL="2284693" indent="0">
              <a:buNone/>
              <a:defRPr sz="1600" b="1"/>
            </a:lvl6pPr>
            <a:lvl7pPr marL="2741632" indent="0">
              <a:buNone/>
              <a:defRPr sz="1600" b="1"/>
            </a:lvl7pPr>
            <a:lvl8pPr marL="3198573" indent="0">
              <a:buNone/>
              <a:defRPr sz="1600" b="1"/>
            </a:lvl8pPr>
            <a:lvl9pPr marL="365551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163" indent="-296163">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958" indent="-456958">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768" indent="-342716">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458" indent="-342716">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859" indent="-342716">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458" indent="-342716">
              <a:defRPr sz="1600"/>
            </a:lvl6pPr>
            <a:lvl7pPr marL="1602524" indent="-285598">
              <a:defRPr sz="1600"/>
            </a:lvl7pPr>
            <a:lvl8pPr>
              <a:defRPr sz="1600"/>
            </a:lvl8pPr>
            <a:lvl9pPr>
              <a:defRPr sz="1600"/>
            </a:lvl9pPr>
          </a:lstStyle>
          <a:p>
            <a:pPr marL="403010" lvl="0" indent="-403010" algn="l" defTabSz="913877" rtl="0" eaLnBrk="1" latinLnBrk="0" hangingPunct="1">
              <a:lnSpc>
                <a:spcPct val="90000"/>
              </a:lnSpc>
              <a:spcBef>
                <a:spcPct val="20000"/>
              </a:spcBef>
              <a:buSzPct val="80000"/>
            </a:pPr>
            <a:r>
              <a:rPr lang="en-US" smtClean="0"/>
              <a:t>Click to edit Master text styles</a:t>
            </a:r>
          </a:p>
          <a:p>
            <a:pPr marL="403010" lvl="1" indent="-403010" algn="l" defTabSz="913877" rtl="0" eaLnBrk="1" latinLnBrk="0" hangingPunct="1">
              <a:lnSpc>
                <a:spcPct val="90000"/>
              </a:lnSpc>
              <a:spcBef>
                <a:spcPct val="20000"/>
              </a:spcBef>
              <a:buSzPct val="80000"/>
            </a:pPr>
            <a:r>
              <a:rPr lang="en-US" smtClean="0"/>
              <a:t>Second level</a:t>
            </a:r>
          </a:p>
          <a:p>
            <a:pPr marL="403010" lvl="2" indent="-403010" algn="l" defTabSz="913877" rtl="0" eaLnBrk="1" latinLnBrk="0" hangingPunct="1">
              <a:lnSpc>
                <a:spcPct val="90000"/>
              </a:lnSpc>
              <a:spcBef>
                <a:spcPct val="20000"/>
              </a:spcBef>
              <a:buSzPct val="80000"/>
            </a:pPr>
            <a:r>
              <a:rPr lang="en-US" smtClean="0"/>
              <a:t>Third level</a:t>
            </a:r>
          </a:p>
          <a:p>
            <a:pPr marL="403010" lvl="3" indent="-403010" algn="l" defTabSz="913877" rtl="0" eaLnBrk="1" latinLnBrk="0" hangingPunct="1">
              <a:lnSpc>
                <a:spcPct val="90000"/>
              </a:lnSpc>
              <a:spcBef>
                <a:spcPct val="20000"/>
              </a:spcBef>
              <a:buSzPct val="80000"/>
            </a:pPr>
            <a:r>
              <a:rPr lang="en-US" smtClean="0"/>
              <a:t>Fourth level</a:t>
            </a:r>
          </a:p>
          <a:p>
            <a:pPr marL="403010" lvl="4" indent="-403010" algn="l" defTabSz="91387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4" y="6372552"/>
            <a:ext cx="1681921" cy="195501"/>
          </a:xfrm>
          <a:prstGeom prst="rect">
            <a:avLst/>
          </a:prstGeom>
        </p:spPr>
      </p:pic>
    </p:spTree>
    <p:extLst>
      <p:ext uri="{BB962C8B-B14F-4D97-AF65-F5344CB8AC3E}">
        <p14:creationId xmlns:p14="http://schemas.microsoft.com/office/powerpoint/2010/main" val="28421807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3259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0"/>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4" y="6372552"/>
            <a:ext cx="1681921" cy="195501"/>
          </a:xfrm>
          <a:prstGeom prst="rect">
            <a:avLst/>
          </a:prstGeom>
        </p:spPr>
      </p:pic>
    </p:spTree>
    <p:extLst>
      <p:ext uri="{BB962C8B-B14F-4D97-AF65-F5344CB8AC3E}">
        <p14:creationId xmlns:p14="http://schemas.microsoft.com/office/powerpoint/2010/main" val="262675307"/>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0"/>
            <a:ext cx="11149013" cy="757131"/>
          </a:xfrm>
        </p:spPr>
        <p:txBody>
          <a:bodyPr/>
          <a:lstStyle>
            <a:lvl1pPr>
              <a:defRPr sz="55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4" y="6372552"/>
            <a:ext cx="1681921" cy="195501"/>
          </a:xfrm>
          <a:prstGeom prst="rect">
            <a:avLst/>
          </a:prstGeom>
        </p:spPr>
      </p:pic>
    </p:spTree>
    <p:extLst>
      <p:ext uri="{BB962C8B-B14F-4D97-AF65-F5344CB8AC3E}">
        <p14:creationId xmlns:p14="http://schemas.microsoft.com/office/powerpoint/2010/main" val="1306327128"/>
      </p:ext>
    </p:extLst>
  </p:cSld>
  <p:clrMapOvr>
    <a:masterClrMapping/>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4" y="6372552"/>
            <a:ext cx="1681921" cy="195501"/>
          </a:xfrm>
          <a:prstGeom prst="rect">
            <a:avLst/>
          </a:prstGeom>
        </p:spPr>
      </p:pic>
    </p:spTree>
    <p:extLst>
      <p:ext uri="{BB962C8B-B14F-4D97-AF65-F5344CB8AC3E}">
        <p14:creationId xmlns:p14="http://schemas.microsoft.com/office/powerpoint/2010/main" val="2099195510"/>
      </p:ext>
    </p:extLst>
  </p:cSld>
  <p:clrMapOvr>
    <a:masterClrMapping/>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55" tIns="45678" rIns="91355" bIns="45678" numCol="1" spcCol="0" rtlCol="0" anchor="ctr" anchorCtr="0" compatLnSpc="1">
            <a:prstTxWarp prst="textNoShape">
              <a:avLst/>
            </a:prstTxWarp>
          </a:bodyPr>
          <a:lstStyle/>
          <a:p>
            <a:pPr algn="ctr" defTabSz="913302"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87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2"/>
            <a:ext cx="6945312" cy="1241879"/>
          </a:xfrm>
        </p:spPr>
        <p:txBody>
          <a:bodyPr lIns="182782" tIns="182782" anchor="ctr" anchorCtr="0"/>
          <a:lstStyle>
            <a:lvl1pPr marL="574369" indent="-57119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877" rtl="0" eaLnBrk="1" latinLnBrk="0" hangingPunct="1">
              <a:lnSpc>
                <a:spcPct val="90000"/>
              </a:lnSpc>
              <a:spcBef>
                <a:spcPts val="0"/>
              </a:spcBef>
              <a:spcAft>
                <a:spcPts val="900"/>
              </a:spcAft>
              <a:buSzPct val="80000"/>
            </a:pPr>
            <a:r>
              <a:rPr lang="en-US" smtClean="0"/>
              <a:t>Click to edit Master text styles</a:t>
            </a:r>
          </a:p>
          <a:p>
            <a:pPr marL="3175" lvl="1" indent="0" algn="l" defTabSz="913877"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5"/>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62" tIns="41131" rIns="82262" bIns="41131" numCol="1" anchor="t" anchorCtr="0" compatLnSpc="1">
            <a:prstTxWarp prst="textNoShape">
              <a:avLst/>
            </a:prstTxWarp>
          </a:bodyPr>
          <a:lstStyle/>
          <a:p>
            <a:pPr defTabSz="1218339"/>
            <a:endParaRPr lang="en-US" sz="1600">
              <a:solidFill>
                <a:srgbClr val="292929"/>
              </a:solidFill>
            </a:endParaRPr>
          </a:p>
        </p:txBody>
      </p:sp>
    </p:spTree>
    <p:extLst>
      <p:ext uri="{BB962C8B-B14F-4D97-AF65-F5344CB8AC3E}">
        <p14:creationId xmlns:p14="http://schemas.microsoft.com/office/powerpoint/2010/main" val="3250642985"/>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3"/>
            <a:ext cx="4205289" cy="461665"/>
          </a:xfrm>
        </p:spPr>
        <p:txBody>
          <a:bodyPr>
            <a:noAutofit/>
          </a:bodyPr>
          <a:lstStyle>
            <a:lvl1pPr marL="0" indent="0" algn="l" defTabSz="91387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38" indent="0" algn="ctr">
              <a:buNone/>
              <a:defRPr>
                <a:solidFill>
                  <a:schemeClr val="tx1">
                    <a:tint val="75000"/>
                  </a:schemeClr>
                </a:solidFill>
              </a:defRPr>
            </a:lvl2pPr>
            <a:lvl3pPr marL="913877" indent="0" algn="ctr">
              <a:buNone/>
              <a:defRPr>
                <a:solidFill>
                  <a:schemeClr val="tx1">
                    <a:tint val="75000"/>
                  </a:schemeClr>
                </a:solidFill>
              </a:defRPr>
            </a:lvl3pPr>
            <a:lvl4pPr marL="1370817" indent="0" algn="ctr">
              <a:buNone/>
              <a:defRPr>
                <a:solidFill>
                  <a:schemeClr val="tx1">
                    <a:tint val="75000"/>
                  </a:schemeClr>
                </a:solidFill>
              </a:defRPr>
            </a:lvl4pPr>
            <a:lvl5pPr marL="1827755" indent="0" algn="ctr">
              <a:buNone/>
              <a:defRPr>
                <a:solidFill>
                  <a:schemeClr val="tx1">
                    <a:tint val="75000"/>
                  </a:schemeClr>
                </a:solidFill>
              </a:defRPr>
            </a:lvl5pPr>
            <a:lvl6pPr marL="2284693" indent="0" algn="ctr">
              <a:buNone/>
              <a:defRPr>
                <a:solidFill>
                  <a:schemeClr val="tx1">
                    <a:tint val="75000"/>
                  </a:schemeClr>
                </a:solidFill>
              </a:defRPr>
            </a:lvl6pPr>
            <a:lvl7pPr marL="2741632" indent="0" algn="ctr">
              <a:buNone/>
              <a:defRPr>
                <a:solidFill>
                  <a:schemeClr val="tx1">
                    <a:tint val="75000"/>
                  </a:schemeClr>
                </a:solidFill>
              </a:defRPr>
            </a:lvl7pPr>
            <a:lvl8pPr marL="3198573" indent="0" algn="ctr">
              <a:buNone/>
              <a:defRPr>
                <a:solidFill>
                  <a:schemeClr val="tx1">
                    <a:tint val="75000"/>
                  </a:schemeClr>
                </a:solidFill>
              </a:defRPr>
            </a:lvl8pPr>
            <a:lvl9pPr marL="365551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52"/>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877"/>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877"/>
              <a:endParaRPr lang="en-US">
                <a:solidFill>
                  <a:srgbClr val="292929"/>
                </a:solidFill>
              </a:endParaRPr>
            </a:p>
          </p:txBody>
        </p:sp>
      </p:grpSp>
    </p:spTree>
    <p:extLst>
      <p:ext uri="{BB962C8B-B14F-4D97-AF65-F5344CB8AC3E}">
        <p14:creationId xmlns:p14="http://schemas.microsoft.com/office/powerpoint/2010/main" val="1350888700"/>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3"/>
            <a:ext cx="4205289" cy="461665"/>
          </a:xfrm>
        </p:spPr>
        <p:txBody>
          <a:bodyPr>
            <a:noAutofit/>
          </a:bodyPr>
          <a:lstStyle>
            <a:lvl1pPr marL="0" indent="0" algn="l" defTabSz="91387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38" indent="0" algn="ctr">
              <a:buNone/>
              <a:defRPr>
                <a:solidFill>
                  <a:schemeClr val="tx1">
                    <a:tint val="75000"/>
                  </a:schemeClr>
                </a:solidFill>
              </a:defRPr>
            </a:lvl2pPr>
            <a:lvl3pPr marL="913877" indent="0" algn="ctr">
              <a:buNone/>
              <a:defRPr>
                <a:solidFill>
                  <a:schemeClr val="tx1">
                    <a:tint val="75000"/>
                  </a:schemeClr>
                </a:solidFill>
              </a:defRPr>
            </a:lvl3pPr>
            <a:lvl4pPr marL="1370817" indent="0" algn="ctr">
              <a:buNone/>
              <a:defRPr>
                <a:solidFill>
                  <a:schemeClr val="tx1">
                    <a:tint val="75000"/>
                  </a:schemeClr>
                </a:solidFill>
              </a:defRPr>
            </a:lvl4pPr>
            <a:lvl5pPr marL="1827755" indent="0" algn="ctr">
              <a:buNone/>
              <a:defRPr>
                <a:solidFill>
                  <a:schemeClr val="tx1">
                    <a:tint val="75000"/>
                  </a:schemeClr>
                </a:solidFill>
              </a:defRPr>
            </a:lvl5pPr>
            <a:lvl6pPr marL="2284693" indent="0" algn="ctr">
              <a:buNone/>
              <a:defRPr>
                <a:solidFill>
                  <a:schemeClr val="tx1">
                    <a:tint val="75000"/>
                  </a:schemeClr>
                </a:solidFill>
              </a:defRPr>
            </a:lvl6pPr>
            <a:lvl7pPr marL="2741632" indent="0" algn="ctr">
              <a:buNone/>
              <a:defRPr>
                <a:solidFill>
                  <a:schemeClr val="tx1">
                    <a:tint val="75000"/>
                  </a:schemeClr>
                </a:solidFill>
              </a:defRPr>
            </a:lvl7pPr>
            <a:lvl8pPr marL="3198573" indent="0" algn="ctr">
              <a:buNone/>
              <a:defRPr>
                <a:solidFill>
                  <a:schemeClr val="tx1">
                    <a:tint val="75000"/>
                  </a:schemeClr>
                </a:solidFill>
              </a:defRPr>
            </a:lvl8pPr>
            <a:lvl9pPr marL="365551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9" y="2008098"/>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9" rIns="91392" bIns="45699" numCol="1" anchor="t" anchorCtr="0" compatLnSpc="1">
            <a:prstTxWarp prst="textNoShape">
              <a:avLst/>
            </a:prstTxWarp>
          </a:bodyPr>
          <a:lstStyle/>
          <a:p>
            <a:pPr defTabSz="913877"/>
            <a:endParaRPr lang="en-US">
              <a:solidFill>
                <a:srgbClr val="292929"/>
              </a:solidFill>
            </a:endParaRPr>
          </a:p>
        </p:txBody>
      </p:sp>
    </p:spTree>
    <p:extLst>
      <p:ext uri="{BB962C8B-B14F-4D97-AF65-F5344CB8AC3E}">
        <p14:creationId xmlns:p14="http://schemas.microsoft.com/office/powerpoint/2010/main" val="1251407993"/>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3"/>
            <a:ext cx="4205289" cy="461665"/>
          </a:xfrm>
        </p:spPr>
        <p:txBody>
          <a:bodyPr>
            <a:noAutofit/>
          </a:bodyPr>
          <a:lstStyle>
            <a:lvl1pPr marL="0" indent="0" algn="l" defTabSz="91387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38" indent="0" algn="ctr">
              <a:buNone/>
              <a:defRPr>
                <a:solidFill>
                  <a:schemeClr val="tx1">
                    <a:tint val="75000"/>
                  </a:schemeClr>
                </a:solidFill>
              </a:defRPr>
            </a:lvl2pPr>
            <a:lvl3pPr marL="913877" indent="0" algn="ctr">
              <a:buNone/>
              <a:defRPr>
                <a:solidFill>
                  <a:schemeClr val="tx1">
                    <a:tint val="75000"/>
                  </a:schemeClr>
                </a:solidFill>
              </a:defRPr>
            </a:lvl3pPr>
            <a:lvl4pPr marL="1370817" indent="0" algn="ctr">
              <a:buNone/>
              <a:defRPr>
                <a:solidFill>
                  <a:schemeClr val="tx1">
                    <a:tint val="75000"/>
                  </a:schemeClr>
                </a:solidFill>
              </a:defRPr>
            </a:lvl4pPr>
            <a:lvl5pPr marL="1827755" indent="0" algn="ctr">
              <a:buNone/>
              <a:defRPr>
                <a:solidFill>
                  <a:schemeClr val="tx1">
                    <a:tint val="75000"/>
                  </a:schemeClr>
                </a:solidFill>
              </a:defRPr>
            </a:lvl5pPr>
            <a:lvl6pPr marL="2284693" indent="0" algn="ctr">
              <a:buNone/>
              <a:defRPr>
                <a:solidFill>
                  <a:schemeClr val="tx1">
                    <a:tint val="75000"/>
                  </a:schemeClr>
                </a:solidFill>
              </a:defRPr>
            </a:lvl6pPr>
            <a:lvl7pPr marL="2741632" indent="0" algn="ctr">
              <a:buNone/>
              <a:defRPr>
                <a:solidFill>
                  <a:schemeClr val="tx1">
                    <a:tint val="75000"/>
                  </a:schemeClr>
                </a:solidFill>
              </a:defRPr>
            </a:lvl7pPr>
            <a:lvl8pPr marL="3198573" indent="0" algn="ctr">
              <a:buNone/>
              <a:defRPr>
                <a:solidFill>
                  <a:schemeClr val="tx1">
                    <a:tint val="75000"/>
                  </a:schemeClr>
                </a:solidFill>
              </a:defRPr>
            </a:lvl8pPr>
            <a:lvl9pPr marL="365551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6"/>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387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387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387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387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3877"/>
              <a:endParaRPr lang="en-US" sz="1600">
                <a:solidFill>
                  <a:srgbClr val="292929"/>
                </a:solidFill>
              </a:endParaRPr>
            </a:p>
          </p:txBody>
        </p:sp>
      </p:grpSp>
    </p:spTree>
    <p:extLst>
      <p:ext uri="{BB962C8B-B14F-4D97-AF65-F5344CB8AC3E}">
        <p14:creationId xmlns:p14="http://schemas.microsoft.com/office/powerpoint/2010/main" val="3992505885"/>
      </p:ext>
    </p:extLst>
  </p:cSld>
  <p:clrMapOvr>
    <a:masterClrMapping/>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3"/>
            <a:ext cx="4205289" cy="461665"/>
          </a:xfrm>
        </p:spPr>
        <p:txBody>
          <a:bodyPr>
            <a:noAutofit/>
          </a:bodyPr>
          <a:lstStyle>
            <a:lvl1pPr marL="0" indent="0" algn="l" defTabSz="91387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38" indent="0" algn="ctr">
              <a:buNone/>
              <a:defRPr>
                <a:solidFill>
                  <a:schemeClr val="tx1">
                    <a:tint val="75000"/>
                  </a:schemeClr>
                </a:solidFill>
              </a:defRPr>
            </a:lvl2pPr>
            <a:lvl3pPr marL="913877" indent="0" algn="ctr">
              <a:buNone/>
              <a:defRPr>
                <a:solidFill>
                  <a:schemeClr val="tx1">
                    <a:tint val="75000"/>
                  </a:schemeClr>
                </a:solidFill>
              </a:defRPr>
            </a:lvl3pPr>
            <a:lvl4pPr marL="1370817" indent="0" algn="ctr">
              <a:buNone/>
              <a:defRPr>
                <a:solidFill>
                  <a:schemeClr val="tx1">
                    <a:tint val="75000"/>
                  </a:schemeClr>
                </a:solidFill>
              </a:defRPr>
            </a:lvl4pPr>
            <a:lvl5pPr marL="1827755" indent="0" algn="ctr">
              <a:buNone/>
              <a:defRPr>
                <a:solidFill>
                  <a:schemeClr val="tx1">
                    <a:tint val="75000"/>
                  </a:schemeClr>
                </a:solidFill>
              </a:defRPr>
            </a:lvl5pPr>
            <a:lvl6pPr marL="2284693" indent="0" algn="ctr">
              <a:buNone/>
              <a:defRPr>
                <a:solidFill>
                  <a:schemeClr val="tx1">
                    <a:tint val="75000"/>
                  </a:schemeClr>
                </a:solidFill>
              </a:defRPr>
            </a:lvl6pPr>
            <a:lvl7pPr marL="2741632" indent="0" algn="ctr">
              <a:buNone/>
              <a:defRPr>
                <a:solidFill>
                  <a:schemeClr val="tx1">
                    <a:tint val="75000"/>
                  </a:schemeClr>
                </a:solidFill>
              </a:defRPr>
            </a:lvl7pPr>
            <a:lvl8pPr marL="3198573" indent="0" algn="ctr">
              <a:buNone/>
              <a:defRPr>
                <a:solidFill>
                  <a:schemeClr val="tx1">
                    <a:tint val="75000"/>
                  </a:schemeClr>
                </a:solidFill>
              </a:defRPr>
            </a:lvl8pPr>
            <a:lvl9pPr marL="365551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4"/>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62" tIns="41131" rIns="82262" bIns="41131" numCol="1" anchor="t" anchorCtr="0" compatLnSpc="1">
            <a:prstTxWarp prst="textNoShape">
              <a:avLst/>
            </a:prstTxWarp>
          </a:bodyPr>
          <a:lstStyle/>
          <a:p>
            <a:pPr defTabSz="913877"/>
            <a:endParaRPr lang="en-US" sz="1600">
              <a:solidFill>
                <a:srgbClr val="292929"/>
              </a:solidFill>
            </a:endParaRPr>
          </a:p>
        </p:txBody>
      </p:sp>
    </p:spTree>
    <p:extLst>
      <p:ext uri="{BB962C8B-B14F-4D97-AF65-F5344CB8AC3E}">
        <p14:creationId xmlns:p14="http://schemas.microsoft.com/office/powerpoint/2010/main" val="403856504"/>
      </p:ext>
    </p:extLst>
  </p:cSld>
  <p:clrMapOvr>
    <a:masterClrMapping/>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3"/>
            <a:ext cx="4205289" cy="461665"/>
          </a:xfrm>
        </p:spPr>
        <p:txBody>
          <a:bodyPr>
            <a:noAutofit/>
          </a:bodyPr>
          <a:lstStyle>
            <a:lvl1pPr marL="0" indent="0" algn="l" defTabSz="91387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38" indent="0" algn="ctr">
              <a:buNone/>
              <a:defRPr>
                <a:solidFill>
                  <a:schemeClr val="tx1">
                    <a:tint val="75000"/>
                  </a:schemeClr>
                </a:solidFill>
              </a:defRPr>
            </a:lvl2pPr>
            <a:lvl3pPr marL="913877" indent="0" algn="ctr">
              <a:buNone/>
              <a:defRPr>
                <a:solidFill>
                  <a:schemeClr val="tx1">
                    <a:tint val="75000"/>
                  </a:schemeClr>
                </a:solidFill>
              </a:defRPr>
            </a:lvl3pPr>
            <a:lvl4pPr marL="1370817" indent="0" algn="ctr">
              <a:buNone/>
              <a:defRPr>
                <a:solidFill>
                  <a:schemeClr val="tx1">
                    <a:tint val="75000"/>
                  </a:schemeClr>
                </a:solidFill>
              </a:defRPr>
            </a:lvl4pPr>
            <a:lvl5pPr marL="1827755" indent="0" algn="ctr">
              <a:buNone/>
              <a:defRPr>
                <a:solidFill>
                  <a:schemeClr val="tx1">
                    <a:tint val="75000"/>
                  </a:schemeClr>
                </a:solidFill>
              </a:defRPr>
            </a:lvl5pPr>
            <a:lvl6pPr marL="2284693" indent="0" algn="ctr">
              <a:buNone/>
              <a:defRPr>
                <a:solidFill>
                  <a:schemeClr val="tx1">
                    <a:tint val="75000"/>
                  </a:schemeClr>
                </a:solidFill>
              </a:defRPr>
            </a:lvl6pPr>
            <a:lvl7pPr marL="2741632" indent="0" algn="ctr">
              <a:buNone/>
              <a:defRPr>
                <a:solidFill>
                  <a:schemeClr val="tx1">
                    <a:tint val="75000"/>
                  </a:schemeClr>
                </a:solidFill>
              </a:defRPr>
            </a:lvl7pPr>
            <a:lvl8pPr marL="3198573" indent="0" algn="ctr">
              <a:buNone/>
              <a:defRPr>
                <a:solidFill>
                  <a:schemeClr val="tx1">
                    <a:tint val="75000"/>
                  </a:schemeClr>
                </a:solidFill>
              </a:defRPr>
            </a:lvl8pPr>
            <a:lvl9pPr marL="365551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4" y="1905005"/>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877"/>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877"/>
              <a:endParaRPr lang="en-US">
                <a:solidFill>
                  <a:srgbClr val="292929"/>
                </a:solidFill>
              </a:endParaRPr>
            </a:p>
          </p:txBody>
        </p:sp>
      </p:grpSp>
    </p:spTree>
    <p:extLst>
      <p:ext uri="{BB962C8B-B14F-4D97-AF65-F5344CB8AC3E}">
        <p14:creationId xmlns:p14="http://schemas.microsoft.com/office/powerpoint/2010/main" val="3477921404"/>
      </p:ext>
    </p:extLst>
  </p:cSld>
  <p:clrMapOvr>
    <a:masterClrMapping/>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13" y="346768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4"/>
            <a:ext cx="2506560" cy="291353"/>
          </a:xfrm>
          <a:prstGeom prst="rect">
            <a:avLst/>
          </a:prstGeom>
        </p:spPr>
      </p:pic>
    </p:spTree>
    <p:extLst>
      <p:ext uri="{BB962C8B-B14F-4D97-AF65-F5344CB8AC3E}">
        <p14:creationId xmlns:p14="http://schemas.microsoft.com/office/powerpoint/2010/main" val="1801908904"/>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lgn="l" defTabSz="91392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7"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647" indent="-34273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737" indent="-342737">
              <a:spcBef>
                <a:spcPts val="0"/>
              </a:spcBef>
              <a:spcAft>
                <a:spcPts val="400"/>
              </a:spcAft>
              <a:buFont typeface="Arial" pitchFamily="34" charset="0"/>
              <a:buChar char="•"/>
              <a:defRPr/>
            </a:lvl5pPr>
            <a:lvl6pPr marL="1032972" indent="-342737">
              <a:buFont typeface="Arial" pitchFamily="34" charset="0"/>
              <a:buChar char="•"/>
              <a:defRPr sz="2400">
                <a:gradFill>
                  <a:gsLst>
                    <a:gs pos="0">
                      <a:srgbClr val="595959"/>
                    </a:gs>
                    <a:gs pos="86000">
                      <a:srgbClr val="595959"/>
                    </a:gs>
                  </a:gsLst>
                  <a:lin ang="5400000" scaled="0"/>
                </a:gradFill>
              </a:defRPr>
            </a:lvl6pPr>
            <a:lvl7pPr marL="1255116" indent="-225318">
              <a:defRPr>
                <a:gradFill>
                  <a:gsLst>
                    <a:gs pos="0">
                      <a:srgbClr val="595959"/>
                    </a:gs>
                    <a:gs pos="86000">
                      <a:srgbClr val="595959"/>
                    </a:gs>
                  </a:gsLst>
                  <a:lin ang="5400000" scaled="0"/>
                </a:gradFill>
              </a:defRPr>
            </a:lvl7pPr>
            <a:lvl8pPr marL="1486780" indent="-231663">
              <a:defRPr>
                <a:gradFill>
                  <a:gsLst>
                    <a:gs pos="0">
                      <a:srgbClr val="595959"/>
                    </a:gs>
                    <a:gs pos="86000">
                      <a:srgbClr val="595959"/>
                    </a:gs>
                  </a:gsLst>
                  <a:lin ang="5400000" scaled="0"/>
                </a:gradFill>
              </a:defRPr>
            </a:lvl8pPr>
          </a:lstStyle>
          <a:p>
            <a:pPr marL="345911" lvl="0" indent="-345911" algn="l" defTabSz="913929" rtl="0" eaLnBrk="1" latinLnBrk="0" hangingPunct="1">
              <a:lnSpc>
                <a:spcPct val="90000"/>
              </a:lnSpc>
              <a:spcBef>
                <a:spcPct val="20000"/>
              </a:spcBef>
              <a:buSzPct val="90000"/>
              <a:buFont typeface="Arial" pitchFamily="34" charset="0"/>
              <a:buChar char="•"/>
            </a:pPr>
            <a:r>
              <a:rPr lang="en-US" smtClean="0"/>
              <a:t>Click to edit Master text styles</a:t>
            </a:r>
          </a:p>
          <a:p>
            <a:pPr marL="345911" lvl="1" indent="-345911" algn="l" defTabSz="913929" rtl="0" eaLnBrk="1" latinLnBrk="0" hangingPunct="1">
              <a:lnSpc>
                <a:spcPct val="90000"/>
              </a:lnSpc>
              <a:spcBef>
                <a:spcPct val="20000"/>
              </a:spcBef>
              <a:buSzPct val="90000"/>
              <a:buFont typeface="Arial" pitchFamily="34" charset="0"/>
              <a:buChar char="•"/>
            </a:pPr>
            <a:r>
              <a:rPr lang="en-US" smtClean="0"/>
              <a:t>Second level</a:t>
            </a:r>
          </a:p>
          <a:p>
            <a:pPr marL="345911" lvl="2" indent="-345911" algn="l" defTabSz="913929" rtl="0" eaLnBrk="1" latinLnBrk="0" hangingPunct="1">
              <a:lnSpc>
                <a:spcPct val="90000"/>
              </a:lnSpc>
              <a:spcBef>
                <a:spcPct val="20000"/>
              </a:spcBef>
              <a:buSzPct val="90000"/>
              <a:buFont typeface="Arial" pitchFamily="34" charset="0"/>
              <a:buChar char="•"/>
            </a:pPr>
            <a:r>
              <a:rPr lang="en-US" smtClean="0"/>
              <a:t>Third level</a:t>
            </a:r>
          </a:p>
          <a:p>
            <a:pPr marL="345911" lvl="3" indent="-345911" algn="l" defTabSz="913929" rtl="0" eaLnBrk="1" latinLnBrk="0" hangingPunct="1">
              <a:lnSpc>
                <a:spcPct val="90000"/>
              </a:lnSpc>
              <a:spcBef>
                <a:spcPct val="20000"/>
              </a:spcBef>
              <a:buSzPct val="90000"/>
              <a:buFont typeface="Arial" pitchFamily="34" charset="0"/>
              <a:buChar char="•"/>
            </a:pPr>
            <a:r>
              <a:rPr lang="en-US" smtClean="0"/>
              <a:t>Fourth level</a:t>
            </a:r>
          </a:p>
          <a:p>
            <a:pPr marL="345911" lvl="4" indent="-345911" algn="l" defTabSz="91392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52"/>
            <a:ext cx="1681921" cy="195501"/>
          </a:xfrm>
          <a:prstGeom prst="rect">
            <a:avLst/>
          </a:prstGeom>
        </p:spPr>
      </p:pic>
    </p:spTree>
    <p:extLst>
      <p:ext uri="{BB962C8B-B14F-4D97-AF65-F5344CB8AC3E}">
        <p14:creationId xmlns:p14="http://schemas.microsoft.com/office/powerpoint/2010/main" val="394342862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04792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80" y="3140275"/>
            <a:ext cx="3546476" cy="577452"/>
          </a:xfrm>
          <a:prstGeom prst="rect">
            <a:avLst/>
          </a:prstGeom>
          <a:noFill/>
          <a:ln>
            <a:noFill/>
          </a:ln>
        </p:spPr>
      </p:pic>
      <p:sp>
        <p:nvSpPr>
          <p:cNvPr id="3" name="Text Box 3"/>
          <p:cNvSpPr txBox="1">
            <a:spLocks noChangeArrowheads="1"/>
          </p:cNvSpPr>
          <p:nvPr userDrawn="1"/>
        </p:nvSpPr>
        <p:spPr bwMode="blackWhite">
          <a:xfrm>
            <a:off x="507873" y="6083574"/>
            <a:ext cx="11173090" cy="415484"/>
          </a:xfrm>
          <a:prstGeom prst="rect">
            <a:avLst/>
          </a:prstGeom>
          <a:noFill/>
          <a:ln w="12700">
            <a:noFill/>
            <a:miter lim="800000"/>
            <a:headEnd type="none" w="sm" len="sm"/>
            <a:tailEnd type="none" w="sm" len="sm"/>
          </a:ln>
          <a:effectLst/>
        </p:spPr>
        <p:txBody>
          <a:bodyPr vert="horz" wrap="square" lIns="91376" tIns="45690" rIns="91376" bIns="45690" numCol="1" anchor="t" anchorCtr="0" compatLnSpc="1">
            <a:prstTxWarp prst="textNoShape">
              <a:avLst/>
            </a:prstTxWarp>
            <a:spAutoFit/>
          </a:bodyPr>
          <a:lstStyle/>
          <a:p>
            <a:pPr algn="ctr" defTabSz="913613" eaLnBrk="0" hangingPunct="0"/>
            <a:r>
              <a:rPr lang="en-US" sz="700">
                <a:solidFill>
                  <a:srgbClr val="FFFFFF">
                    <a:alpha val="99000"/>
                  </a:srgbClr>
                </a:solidFill>
                <a:cs typeface="Arial" charset="0"/>
              </a:rPr>
              <a:t>© </a:t>
            </a:r>
            <a:r>
              <a:rPr lang="en-US" sz="700" smtClean="0">
                <a:solidFill>
                  <a:srgbClr val="FFFFFF">
                    <a:alpha val="99000"/>
                  </a:srgbClr>
                </a:solidFill>
                <a:cs typeface="Arial" charset="0"/>
              </a:rPr>
              <a:t>2011 Microsoft </a:t>
            </a:r>
            <a:r>
              <a:rPr lang="en-US" sz="70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613" eaLnBrk="0" hangingPunct="0"/>
            <a:r>
              <a:rPr lang="en-US" sz="70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smtClean="0">
                <a:solidFill>
                  <a:srgbClr val="FFFFFF">
                    <a:alpha val="99000"/>
                  </a:srgbClr>
                </a:solidFill>
                <a:cs typeface="Arial" charset="0"/>
              </a:rPr>
              <a:t>MICROSOFT </a:t>
            </a:r>
            <a:r>
              <a:rPr lang="en-US" sz="70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028623712"/>
      </p:ext>
    </p:extLst>
  </p:cSld>
  <p:clrMapOvr>
    <a:masterClrMapping/>
  </p:clrMapOvr>
  <p:transition>
    <p:fade/>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6"/>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87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1"/>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387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6"/>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9" y="228605"/>
            <a:ext cx="2497827" cy="290339"/>
          </a:xfrm>
          <a:prstGeom prst="rect">
            <a:avLst/>
          </a:prstGeom>
        </p:spPr>
      </p:pic>
    </p:spTree>
    <p:extLst>
      <p:ext uri="{BB962C8B-B14F-4D97-AF65-F5344CB8AC3E}">
        <p14:creationId xmlns:p14="http://schemas.microsoft.com/office/powerpoint/2010/main" val="1640616228"/>
      </p:ext>
    </p:extLst>
  </p:cSld>
  <p:clrMapOvr>
    <a:masterClrMapping/>
  </p:clrMapOvr>
  <p:transition>
    <p:fade/>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8" y="1447799"/>
            <a:ext cx="11149013" cy="2000548"/>
          </a:xfrm>
        </p:spPr>
        <p:txBody>
          <a:bodyPr/>
          <a:lstStyle>
            <a:lvl1pPr marL="460128" indent="-460128">
              <a:buClr>
                <a:srgbClr val="FFFFFF"/>
              </a:buClr>
              <a:buSzPct val="70000"/>
              <a:buFontTx/>
              <a:buBlip>
                <a:blip r:embed="rId2"/>
              </a:buBlip>
              <a:defRPr>
                <a:gradFill>
                  <a:gsLst>
                    <a:gs pos="0">
                      <a:srgbClr val="FFFFFF"/>
                    </a:gs>
                    <a:gs pos="86000">
                      <a:srgbClr val="FFFFFF"/>
                    </a:gs>
                  </a:gsLst>
                  <a:lin ang="5400000" scaled="0"/>
                </a:gradFill>
              </a:defRPr>
            </a:lvl1pPr>
            <a:lvl2pPr marL="855208" indent="-395078">
              <a:buClr>
                <a:srgbClr val="FFFFFF"/>
              </a:buClr>
              <a:buSzPct val="70000"/>
              <a:buFontTx/>
              <a:buBlip>
                <a:blip r:embed="rId2"/>
              </a:buBlip>
              <a:defRPr>
                <a:gradFill>
                  <a:gsLst>
                    <a:gs pos="0">
                      <a:srgbClr val="FFFFFF"/>
                    </a:gs>
                    <a:gs pos="86000">
                      <a:srgbClr val="FFFFFF"/>
                    </a:gs>
                  </a:gsLst>
                  <a:lin ang="5400000" scaled="0"/>
                </a:gradFill>
              </a:defRPr>
            </a:lvl2pPr>
            <a:lvl3pPr marL="1258221" indent="-403010">
              <a:buClr>
                <a:srgbClr val="FFFFFF"/>
              </a:buClr>
              <a:buSzPct val="70000"/>
              <a:buFontTx/>
              <a:buBlip>
                <a:blip r:embed="rId2"/>
              </a:buBlip>
              <a:defRPr>
                <a:gradFill>
                  <a:gsLst>
                    <a:gs pos="0">
                      <a:srgbClr val="FFFFFF"/>
                    </a:gs>
                    <a:gs pos="86000">
                      <a:srgbClr val="FFFFFF"/>
                    </a:gs>
                  </a:gsLst>
                  <a:lin ang="5400000" scaled="0"/>
                </a:gradFill>
              </a:defRPr>
            </a:lvl3pPr>
            <a:lvl4pPr marL="1604110" indent="-345891">
              <a:buClr>
                <a:srgbClr val="FFFFFF"/>
              </a:buClr>
              <a:buSzPct val="70000"/>
              <a:buFontTx/>
              <a:buBlip>
                <a:blip r:embed="rId2"/>
              </a:buBlip>
              <a:defRPr>
                <a:gradFill>
                  <a:gsLst>
                    <a:gs pos="0">
                      <a:srgbClr val="FFFFFF"/>
                    </a:gs>
                    <a:gs pos="86000">
                      <a:srgbClr val="FFFFFF"/>
                    </a:gs>
                  </a:gsLst>
                  <a:lin ang="5400000" scaled="0"/>
                </a:gradFill>
              </a:defRPr>
            </a:lvl4pPr>
            <a:lvl5pPr marL="1940482" indent="-33637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75938096"/>
      </p:ext>
    </p:extLst>
  </p:cSld>
  <p:clrMapOvr>
    <a:masterClrMapping/>
  </p:clrMapOvr>
  <p:transition>
    <p:fade/>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8" y="1447799"/>
            <a:ext cx="11149013" cy="2000548"/>
          </a:xfrm>
        </p:spPr>
        <p:txBody>
          <a:bodyPr/>
          <a:lstStyle>
            <a:lvl1pPr marL="460128" indent="-460128">
              <a:buClr>
                <a:srgbClr val="FFFFFF"/>
              </a:buClr>
              <a:buSzPct val="70000"/>
              <a:buFontTx/>
              <a:buBlip>
                <a:blip r:embed="rId2"/>
              </a:buBlip>
              <a:defRPr>
                <a:gradFill>
                  <a:gsLst>
                    <a:gs pos="0">
                      <a:srgbClr val="FFFFFF"/>
                    </a:gs>
                    <a:gs pos="86000">
                      <a:srgbClr val="FFFFFF"/>
                    </a:gs>
                  </a:gsLst>
                  <a:lin ang="5400000" scaled="0"/>
                </a:gradFill>
              </a:defRPr>
            </a:lvl1pPr>
            <a:lvl2pPr marL="855208" indent="-395078">
              <a:buClr>
                <a:srgbClr val="FFFFFF"/>
              </a:buClr>
              <a:buSzPct val="70000"/>
              <a:buFontTx/>
              <a:buBlip>
                <a:blip r:embed="rId2"/>
              </a:buBlip>
              <a:defRPr>
                <a:gradFill>
                  <a:gsLst>
                    <a:gs pos="0">
                      <a:srgbClr val="FFFFFF"/>
                    </a:gs>
                    <a:gs pos="86000">
                      <a:srgbClr val="FFFFFF"/>
                    </a:gs>
                  </a:gsLst>
                  <a:lin ang="5400000" scaled="0"/>
                </a:gradFill>
              </a:defRPr>
            </a:lvl2pPr>
            <a:lvl3pPr marL="1258221" indent="-403010">
              <a:buClr>
                <a:srgbClr val="FFFFFF"/>
              </a:buClr>
              <a:buSzPct val="70000"/>
              <a:buFontTx/>
              <a:buBlip>
                <a:blip r:embed="rId2"/>
              </a:buBlip>
              <a:defRPr>
                <a:gradFill>
                  <a:gsLst>
                    <a:gs pos="0">
                      <a:srgbClr val="FFFFFF"/>
                    </a:gs>
                    <a:gs pos="86000">
                      <a:srgbClr val="FFFFFF"/>
                    </a:gs>
                  </a:gsLst>
                  <a:lin ang="5400000" scaled="0"/>
                </a:gradFill>
              </a:defRPr>
            </a:lvl3pPr>
            <a:lvl4pPr marL="1604110" indent="-345891">
              <a:buClr>
                <a:srgbClr val="FFFFFF"/>
              </a:buClr>
              <a:buSzPct val="70000"/>
              <a:buFontTx/>
              <a:buBlip>
                <a:blip r:embed="rId2"/>
              </a:buBlip>
              <a:defRPr>
                <a:gradFill>
                  <a:gsLst>
                    <a:gs pos="0">
                      <a:srgbClr val="FFFFFF"/>
                    </a:gs>
                    <a:gs pos="86000">
                      <a:srgbClr val="FFFFFF"/>
                    </a:gs>
                  </a:gsLst>
                  <a:lin ang="5400000" scaled="0"/>
                </a:gradFill>
              </a:defRPr>
            </a:lvl4pPr>
            <a:lvl5pPr marL="1940482" indent="-33637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13" tIns="76155" rIns="152313" bIns="7615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334307705"/>
      </p:ext>
    </p:extLst>
  </p:cSld>
  <p:clrMapOvr>
    <a:masterClrMapping/>
  </p:clrMapOvr>
  <p:transition>
    <p:fade/>
  </p:transition>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9"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9" y="3425832"/>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0474227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9"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9" y="3425832"/>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4137045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9"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9" y="3425832"/>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7027315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8" y="2819610"/>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1673801249"/>
      </p:ext>
    </p:extLst>
  </p:cSld>
  <p:clrMapOvr>
    <a:masterClrMapping/>
  </p:clrMapOvr>
  <p:transition>
    <p:fade/>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8" y="2819610"/>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700523885"/>
      </p:ext>
    </p:extLst>
  </p:cSld>
  <p:clrMapOvr>
    <a:masterClrMapping/>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8" y="2819610"/>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91431095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6702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71"/>
            <a:ext cx="4206240"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pPr marL="0" marR="0" lvl="0" indent="0" algn="l" defTabSz="913839"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1"/>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3839"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3839"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19670637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71"/>
            <a:ext cx="4206240"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pPr marL="0" marR="0" lvl="0" indent="0" algn="l" defTabSz="913839"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1"/>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3839"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3839"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2256559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71"/>
            <a:ext cx="4206240"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pPr marL="0" marR="0" lvl="0" indent="0" algn="l" defTabSz="913839"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1"/>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3839"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3839"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8702133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7042960"/>
      </p:ext>
    </p:extLst>
  </p:cSld>
  <p:clrMapOvr>
    <a:masterClrMapping/>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106936"/>
      </p:ext>
    </p:extLst>
  </p:cSld>
  <p:clrMapOvr>
    <a:masterClrMapping/>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9615280"/>
      </p:ext>
    </p:extLst>
  </p:cSld>
  <p:clrMapOvr>
    <a:masterClrMapping/>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1" y="4612344"/>
            <a:ext cx="5454333" cy="1144929"/>
          </a:xfrm>
        </p:spPr>
        <p:txBody>
          <a:bodyPr/>
          <a:lstStyle>
            <a:lvl1pPr marL="0" indent="0">
              <a:buFont typeface="Arial" pitchFamily="34" charset="0"/>
              <a:buNone/>
              <a:defRPr sz="2400">
                <a:solidFill>
                  <a:schemeClr val="bg1">
                    <a:alpha val="98000"/>
                  </a:schemeClr>
                </a:solidFill>
                <a:latin typeface="+mj-lt"/>
              </a:defRPr>
            </a:lvl1pPr>
            <a:lvl2pPr marL="460110" indent="0">
              <a:buFont typeface="Arial" pitchFamily="34" charset="0"/>
              <a:buNone/>
              <a:defRPr/>
            </a:lvl2pPr>
            <a:lvl3pPr marL="855174" indent="0">
              <a:buFont typeface="Arial" pitchFamily="34" charset="0"/>
              <a:buNone/>
              <a:defRPr/>
            </a:lvl3pPr>
            <a:lvl4pPr marL="1258169" indent="0">
              <a:buFont typeface="Arial" pitchFamily="34" charset="0"/>
              <a:buNone/>
              <a:defRPr/>
            </a:lvl4pPr>
            <a:lvl5pPr marL="160404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9" y="228606"/>
            <a:ext cx="2497827" cy="290339"/>
          </a:xfrm>
          <a:prstGeom prst="rect">
            <a:avLst/>
          </a:prstGeom>
        </p:spPr>
      </p:pic>
    </p:spTree>
    <p:extLst>
      <p:ext uri="{BB962C8B-B14F-4D97-AF65-F5344CB8AC3E}">
        <p14:creationId xmlns:p14="http://schemas.microsoft.com/office/powerpoint/2010/main" val="3932314201"/>
      </p:ext>
    </p:extLst>
  </p:cSld>
  <p:clrMapOvr>
    <a:masterClrMapping/>
  </p:clrMapOvr>
  <p:transition>
    <p:fade/>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8"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169" indent="-40299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042" indent="-34587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399" indent="-33635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53"/>
            <a:ext cx="1681921" cy="195501"/>
          </a:xfrm>
          <a:prstGeom prst="rect">
            <a:avLst/>
          </a:prstGeom>
        </p:spPr>
      </p:pic>
    </p:spTree>
    <p:extLst>
      <p:ext uri="{BB962C8B-B14F-4D97-AF65-F5344CB8AC3E}">
        <p14:creationId xmlns:p14="http://schemas.microsoft.com/office/powerpoint/2010/main" val="1139053697"/>
      </p:ext>
    </p:extLst>
  </p:cSld>
  <p:clrMapOvr>
    <a:masterClrMapping/>
  </p:clrMapOvr>
  <p:transition>
    <p:fade/>
  </p:transition>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lgn="l" defTabSz="91383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8"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580" indent="-342703">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703" indent="-342703">
              <a:spcBef>
                <a:spcPts val="0"/>
              </a:spcBef>
              <a:spcAft>
                <a:spcPts val="400"/>
              </a:spcAft>
              <a:buFont typeface="Arial" pitchFamily="34" charset="0"/>
              <a:buChar char="•"/>
              <a:defRPr/>
            </a:lvl5pPr>
            <a:lvl6pPr marL="1032871" indent="-342703">
              <a:buFont typeface="Arial" pitchFamily="34" charset="0"/>
              <a:buChar char="•"/>
              <a:defRPr sz="2400">
                <a:gradFill>
                  <a:gsLst>
                    <a:gs pos="0">
                      <a:srgbClr val="595959"/>
                    </a:gs>
                    <a:gs pos="86000">
                      <a:srgbClr val="595959"/>
                    </a:gs>
                  </a:gsLst>
                  <a:lin ang="5400000" scaled="0"/>
                </a:gradFill>
              </a:defRPr>
            </a:lvl6pPr>
            <a:lvl7pPr marL="1254993" indent="-225296">
              <a:defRPr>
                <a:gradFill>
                  <a:gsLst>
                    <a:gs pos="0">
                      <a:srgbClr val="595959"/>
                    </a:gs>
                    <a:gs pos="86000">
                      <a:srgbClr val="595959"/>
                    </a:gs>
                  </a:gsLst>
                  <a:lin ang="5400000" scaled="0"/>
                </a:gradFill>
              </a:defRPr>
            </a:lvl7pPr>
            <a:lvl8pPr marL="1486634" indent="-231640">
              <a:defRPr>
                <a:gradFill>
                  <a:gsLst>
                    <a:gs pos="0">
                      <a:srgbClr val="595959"/>
                    </a:gs>
                    <a:gs pos="86000">
                      <a:srgbClr val="595959"/>
                    </a:gs>
                  </a:gsLst>
                  <a:lin ang="5400000" scaled="0"/>
                </a:gradFill>
              </a:defRPr>
            </a:lvl8pPr>
          </a:lstStyle>
          <a:p>
            <a:pPr marL="345877" lvl="0" indent="-345877" algn="l" defTabSz="913839" rtl="0" eaLnBrk="1" latinLnBrk="0" hangingPunct="1">
              <a:lnSpc>
                <a:spcPct val="90000"/>
              </a:lnSpc>
              <a:spcBef>
                <a:spcPct val="20000"/>
              </a:spcBef>
              <a:buSzPct val="90000"/>
              <a:buFont typeface="Arial" pitchFamily="34" charset="0"/>
              <a:buChar char="•"/>
            </a:pPr>
            <a:r>
              <a:rPr lang="en-US" smtClean="0"/>
              <a:t>Click to edit Master text styles</a:t>
            </a:r>
          </a:p>
          <a:p>
            <a:pPr marL="345877" lvl="1" indent="-345877" algn="l" defTabSz="913839" rtl="0" eaLnBrk="1" latinLnBrk="0" hangingPunct="1">
              <a:lnSpc>
                <a:spcPct val="90000"/>
              </a:lnSpc>
              <a:spcBef>
                <a:spcPct val="20000"/>
              </a:spcBef>
              <a:buSzPct val="90000"/>
              <a:buFont typeface="Arial" pitchFamily="34" charset="0"/>
              <a:buChar char="•"/>
            </a:pPr>
            <a:r>
              <a:rPr lang="en-US" smtClean="0"/>
              <a:t>Second level</a:t>
            </a:r>
          </a:p>
          <a:p>
            <a:pPr marL="345877" lvl="2" indent="-345877" algn="l" defTabSz="913839" rtl="0" eaLnBrk="1" latinLnBrk="0" hangingPunct="1">
              <a:lnSpc>
                <a:spcPct val="90000"/>
              </a:lnSpc>
              <a:spcBef>
                <a:spcPct val="20000"/>
              </a:spcBef>
              <a:buSzPct val="90000"/>
              <a:buFont typeface="Arial" pitchFamily="34" charset="0"/>
              <a:buChar char="•"/>
            </a:pPr>
            <a:r>
              <a:rPr lang="en-US" smtClean="0"/>
              <a:t>Third level</a:t>
            </a:r>
          </a:p>
          <a:p>
            <a:pPr marL="345877" lvl="3" indent="-345877" algn="l" defTabSz="913839" rtl="0" eaLnBrk="1" latinLnBrk="0" hangingPunct="1">
              <a:lnSpc>
                <a:spcPct val="90000"/>
              </a:lnSpc>
              <a:spcBef>
                <a:spcPct val="20000"/>
              </a:spcBef>
              <a:buSzPct val="90000"/>
              <a:buFont typeface="Arial" pitchFamily="34" charset="0"/>
              <a:buChar char="•"/>
            </a:pPr>
            <a:r>
              <a:rPr lang="en-US" smtClean="0"/>
              <a:t>Fourth level</a:t>
            </a:r>
          </a:p>
          <a:p>
            <a:pPr marL="345877" lvl="4" indent="-345877" algn="l" defTabSz="91383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53"/>
            <a:ext cx="1681921" cy="195501"/>
          </a:xfrm>
          <a:prstGeom prst="rect">
            <a:avLst/>
          </a:prstGeom>
        </p:spPr>
      </p:pic>
    </p:spTree>
    <p:extLst>
      <p:ext uri="{BB962C8B-B14F-4D97-AF65-F5344CB8AC3E}">
        <p14:creationId xmlns:p14="http://schemas.microsoft.com/office/powerpoint/2010/main" val="3464269693"/>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16" indent="-341116">
              <a:lnSpc>
                <a:spcPct val="90000"/>
              </a:lnSpc>
              <a:buSzPct val="80000"/>
              <a:buFont typeface="Arial" pitchFamily="34" charset="0"/>
              <a:buChar char="•"/>
              <a:defRPr sz="3200"/>
            </a:lvl1pPr>
            <a:lvl2pPr marL="626703" indent="-285586">
              <a:lnSpc>
                <a:spcPct val="90000"/>
              </a:lnSpc>
              <a:buSzPct val="80000"/>
              <a:buFont typeface="Arial" pitchFamily="34" charset="0"/>
              <a:buChar char="•"/>
              <a:defRPr sz="2800"/>
            </a:lvl2pPr>
            <a:lvl3pPr marL="913875" indent="-287173">
              <a:lnSpc>
                <a:spcPct val="90000"/>
              </a:lnSpc>
              <a:buSzPct val="80000"/>
              <a:buFont typeface="Arial" pitchFamily="34" charset="0"/>
              <a:buChar char="•"/>
              <a:defRPr sz="2400"/>
            </a:lvl3pPr>
            <a:lvl4pPr marL="1711932" indent="-225296">
              <a:lnSpc>
                <a:spcPct val="90000"/>
              </a:lnSpc>
              <a:buSzPct val="80000"/>
              <a:buFont typeface="Arial" pitchFamily="34" charset="0"/>
              <a:buChar char="•"/>
              <a:defRPr sz="2000"/>
            </a:lvl4pPr>
            <a:lvl5pPr marL="1943572" indent="-231640">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936" indent="-45693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057" indent="-45693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406" indent="-342703">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340" indent="-342703">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633" indent="-342703">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116" lvl="0" indent="-341116" algn="l" defTabSz="913839" rtl="0" eaLnBrk="1" latinLnBrk="0" hangingPunct="1">
              <a:lnSpc>
                <a:spcPct val="90000"/>
              </a:lnSpc>
              <a:spcBef>
                <a:spcPct val="20000"/>
              </a:spcBef>
              <a:buSzPct val="80000"/>
              <a:buFont typeface="Arial" pitchFamily="34" charset="0"/>
              <a:buChar char="•"/>
            </a:pPr>
            <a:r>
              <a:rPr lang="en-US" smtClean="0"/>
              <a:t>Click to edit Master text styles</a:t>
            </a:r>
          </a:p>
          <a:p>
            <a:pPr marL="341116" lvl="1" indent="-341116" algn="l" defTabSz="913839" rtl="0" eaLnBrk="1" latinLnBrk="0" hangingPunct="1">
              <a:lnSpc>
                <a:spcPct val="90000"/>
              </a:lnSpc>
              <a:spcBef>
                <a:spcPct val="20000"/>
              </a:spcBef>
              <a:buSzPct val="80000"/>
              <a:buFont typeface="Arial" pitchFamily="34" charset="0"/>
              <a:buChar char="•"/>
            </a:pPr>
            <a:r>
              <a:rPr lang="en-US" smtClean="0"/>
              <a:t>Second level</a:t>
            </a:r>
          </a:p>
          <a:p>
            <a:pPr marL="341116" lvl="2" indent="-341116" algn="l" defTabSz="913839" rtl="0" eaLnBrk="1" latinLnBrk="0" hangingPunct="1">
              <a:lnSpc>
                <a:spcPct val="90000"/>
              </a:lnSpc>
              <a:spcBef>
                <a:spcPct val="20000"/>
              </a:spcBef>
              <a:buSzPct val="80000"/>
              <a:buFont typeface="Arial" pitchFamily="34" charset="0"/>
              <a:buChar char="•"/>
            </a:pPr>
            <a:r>
              <a:rPr lang="en-US" smtClean="0"/>
              <a:t>Third level</a:t>
            </a:r>
          </a:p>
          <a:p>
            <a:pPr marL="341116" lvl="3" indent="-341116" algn="l" defTabSz="913839" rtl="0" eaLnBrk="1" latinLnBrk="0" hangingPunct="1">
              <a:lnSpc>
                <a:spcPct val="90000"/>
              </a:lnSpc>
              <a:spcBef>
                <a:spcPct val="20000"/>
              </a:spcBef>
              <a:buSzPct val="80000"/>
              <a:buFont typeface="Arial" pitchFamily="34" charset="0"/>
              <a:buChar char="•"/>
            </a:pPr>
            <a:r>
              <a:rPr lang="en-US" smtClean="0"/>
              <a:t>Fourth level</a:t>
            </a:r>
          </a:p>
          <a:p>
            <a:pPr marL="341116" lvl="4" indent="-341116" algn="l" defTabSz="91383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53"/>
            <a:ext cx="1681921" cy="195501"/>
          </a:xfrm>
          <a:prstGeom prst="rect">
            <a:avLst/>
          </a:prstGeom>
        </p:spPr>
      </p:pic>
    </p:spTree>
    <p:extLst>
      <p:ext uri="{BB962C8B-B14F-4D97-AF65-F5344CB8AC3E}">
        <p14:creationId xmlns:p14="http://schemas.microsoft.com/office/powerpoint/2010/main" val="2967938682"/>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12" y="3452039"/>
            <a:ext cx="6485233" cy="2002536"/>
          </a:xfrm>
        </p:spPr>
        <p:txBody>
          <a:bodyPr vert="horz" wrap="square" lIns="0" tIns="0" rIns="0" bIns="0" rtlCol="0" anchor="ctr" anchorCtr="0">
            <a:noAutofit/>
          </a:bodyPr>
          <a:lstStyle>
            <a:lvl1pPr algn="l" defTabSz="913929"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4" y="5482011"/>
            <a:ext cx="6483097"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17186765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6920" indent="0">
              <a:buNone/>
              <a:defRPr sz="2000" b="1"/>
            </a:lvl2pPr>
            <a:lvl3pPr marL="913839" indent="0">
              <a:buNone/>
              <a:defRPr sz="1900" b="1"/>
            </a:lvl3pPr>
            <a:lvl4pPr marL="1370760" indent="0">
              <a:buNone/>
              <a:defRPr sz="1600" b="1"/>
            </a:lvl4pPr>
            <a:lvl5pPr marL="1827679" indent="0">
              <a:buNone/>
              <a:defRPr sz="1600" b="1"/>
            </a:lvl5pPr>
            <a:lvl6pPr marL="2284597" indent="0">
              <a:buNone/>
              <a:defRPr sz="1600" b="1"/>
            </a:lvl6pPr>
            <a:lvl7pPr marL="2741518" indent="0">
              <a:buNone/>
              <a:defRPr sz="1600" b="1"/>
            </a:lvl7pPr>
            <a:lvl8pPr marL="3198437" indent="0">
              <a:buNone/>
              <a:defRPr sz="1600" b="1"/>
            </a:lvl8pPr>
            <a:lvl9pPr marL="3655356"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4" y="2266798"/>
            <a:ext cx="5484971" cy="1945148"/>
          </a:xfrm>
        </p:spPr>
        <p:txBody>
          <a:bodyPr/>
          <a:lstStyle>
            <a:lvl1pPr marL="402994" indent="-402994">
              <a:buSzPct val="80000"/>
              <a:buFont typeface="Arial" pitchFamily="34" charset="0"/>
              <a:buChar char="•"/>
              <a:defRPr sz="2800"/>
            </a:lvl1pPr>
            <a:lvl2pPr marL="744112" indent="-322077">
              <a:buSzPct val="80000"/>
              <a:buFont typeface="Arial" pitchFamily="34" charset="0"/>
              <a:buChar char="•"/>
              <a:defRPr sz="2800"/>
            </a:lvl2pPr>
            <a:lvl3pPr marL="1026522" indent="-282414" defTabSz="1029697">
              <a:buSzPct val="80000"/>
              <a:buFont typeface="Arial" pitchFamily="34" charset="0"/>
              <a:buChar char="•"/>
              <a:defRPr sz="2400"/>
            </a:lvl3pPr>
            <a:lvl4pPr marL="1316870" indent="-287173">
              <a:buSzPct val="80000"/>
              <a:buFont typeface="Arial" pitchFamily="34" charset="0"/>
              <a:buChar char="•"/>
              <a:defRPr sz="2000"/>
            </a:lvl4pPr>
            <a:lvl5pPr marL="1540579" indent="-22370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6920" indent="0">
              <a:buNone/>
              <a:defRPr sz="2000" b="1"/>
            </a:lvl2pPr>
            <a:lvl3pPr marL="913839" indent="0">
              <a:buNone/>
              <a:defRPr sz="1900" b="1"/>
            </a:lvl3pPr>
            <a:lvl4pPr marL="1370760" indent="0">
              <a:buNone/>
              <a:defRPr sz="1600" b="1"/>
            </a:lvl4pPr>
            <a:lvl5pPr marL="1827679" indent="0">
              <a:buNone/>
              <a:defRPr sz="1600" b="1"/>
            </a:lvl5pPr>
            <a:lvl6pPr marL="2284597" indent="0">
              <a:buNone/>
              <a:defRPr sz="1600" b="1"/>
            </a:lvl6pPr>
            <a:lvl7pPr marL="2741518" indent="0">
              <a:buNone/>
              <a:defRPr sz="1600" b="1"/>
            </a:lvl7pPr>
            <a:lvl8pPr marL="3198437" indent="0">
              <a:buNone/>
              <a:defRPr sz="1600" b="1"/>
            </a:lvl8pPr>
            <a:lvl9pPr marL="3655356"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151" indent="-29615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936" indent="-45693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736" indent="-342703">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401" indent="-342703">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814" indent="-342703">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401" indent="-342703">
              <a:defRPr sz="1600"/>
            </a:lvl6pPr>
            <a:lvl7pPr marL="1602457" indent="-285586">
              <a:defRPr sz="1600"/>
            </a:lvl7pPr>
            <a:lvl8pPr>
              <a:defRPr sz="1600"/>
            </a:lvl8pPr>
            <a:lvl9pPr>
              <a:defRPr sz="1600"/>
            </a:lvl9pPr>
          </a:lstStyle>
          <a:p>
            <a:pPr marL="402994" lvl="0" indent="-402994" algn="l" defTabSz="913839" rtl="0" eaLnBrk="1" latinLnBrk="0" hangingPunct="1">
              <a:lnSpc>
                <a:spcPct val="90000"/>
              </a:lnSpc>
              <a:spcBef>
                <a:spcPct val="20000"/>
              </a:spcBef>
              <a:buSzPct val="80000"/>
            </a:pPr>
            <a:r>
              <a:rPr lang="en-US" smtClean="0"/>
              <a:t>Click to edit Master text styles</a:t>
            </a:r>
          </a:p>
          <a:p>
            <a:pPr marL="402994" lvl="1" indent="-402994" algn="l" defTabSz="913839" rtl="0" eaLnBrk="1" latinLnBrk="0" hangingPunct="1">
              <a:lnSpc>
                <a:spcPct val="90000"/>
              </a:lnSpc>
              <a:spcBef>
                <a:spcPct val="20000"/>
              </a:spcBef>
              <a:buSzPct val="80000"/>
            </a:pPr>
            <a:r>
              <a:rPr lang="en-US" smtClean="0"/>
              <a:t>Second level</a:t>
            </a:r>
          </a:p>
          <a:p>
            <a:pPr marL="402994" lvl="2" indent="-402994" algn="l" defTabSz="913839" rtl="0" eaLnBrk="1" latinLnBrk="0" hangingPunct="1">
              <a:lnSpc>
                <a:spcPct val="90000"/>
              </a:lnSpc>
              <a:spcBef>
                <a:spcPct val="20000"/>
              </a:spcBef>
              <a:buSzPct val="80000"/>
            </a:pPr>
            <a:r>
              <a:rPr lang="en-US" smtClean="0"/>
              <a:t>Third level</a:t>
            </a:r>
          </a:p>
          <a:p>
            <a:pPr marL="402994" lvl="3" indent="-402994" algn="l" defTabSz="913839" rtl="0" eaLnBrk="1" latinLnBrk="0" hangingPunct="1">
              <a:lnSpc>
                <a:spcPct val="90000"/>
              </a:lnSpc>
              <a:spcBef>
                <a:spcPct val="20000"/>
              </a:spcBef>
              <a:buSzPct val="80000"/>
            </a:pPr>
            <a:r>
              <a:rPr lang="en-US" smtClean="0"/>
              <a:t>Fourth level</a:t>
            </a:r>
          </a:p>
          <a:p>
            <a:pPr marL="402994" lvl="4" indent="-402994" algn="l" defTabSz="913839"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53"/>
            <a:ext cx="1681921" cy="195501"/>
          </a:xfrm>
          <a:prstGeom prst="rect">
            <a:avLst/>
          </a:prstGeom>
        </p:spPr>
      </p:pic>
    </p:spTree>
    <p:extLst>
      <p:ext uri="{BB962C8B-B14F-4D97-AF65-F5344CB8AC3E}">
        <p14:creationId xmlns:p14="http://schemas.microsoft.com/office/powerpoint/2010/main" val="561235884"/>
      </p:ext>
    </p:extLst>
  </p:cSld>
  <p:clrMapOvr>
    <a:masterClrMapping/>
  </p:clrMapOvr>
  <p:transition>
    <p:fade/>
  </p:transition>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53"/>
            <a:ext cx="1681921" cy="195501"/>
          </a:xfrm>
          <a:prstGeom prst="rect">
            <a:avLst/>
          </a:prstGeom>
        </p:spPr>
      </p:pic>
    </p:spTree>
    <p:extLst>
      <p:ext uri="{BB962C8B-B14F-4D97-AF65-F5344CB8AC3E}">
        <p14:creationId xmlns:p14="http://schemas.microsoft.com/office/powerpoint/2010/main" val="3519498502"/>
      </p:ext>
    </p:extLst>
  </p:cSld>
  <p:clrMapOvr>
    <a:masterClrMapping/>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53"/>
            <a:ext cx="1681921" cy="195501"/>
          </a:xfrm>
          <a:prstGeom prst="rect">
            <a:avLst/>
          </a:prstGeom>
        </p:spPr>
      </p:pic>
    </p:spTree>
    <p:extLst>
      <p:ext uri="{BB962C8B-B14F-4D97-AF65-F5344CB8AC3E}">
        <p14:creationId xmlns:p14="http://schemas.microsoft.com/office/powerpoint/2010/main" val="2085917148"/>
      </p:ext>
    </p:extLst>
  </p:cSld>
  <p:clrMapOvr>
    <a:masterClrMapping/>
  </p:clrMapOvr>
  <p:transition>
    <p:fade/>
  </p:transition>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52" tIns="45675" rIns="91352" bIns="45675" numCol="1" spcCol="0" rtlCol="0" anchor="ctr" anchorCtr="0" compatLnSpc="1">
            <a:prstTxWarp prst="textNoShape">
              <a:avLst/>
            </a:prstTxWarp>
          </a:bodyPr>
          <a:lstStyle/>
          <a:p>
            <a:pPr algn="ctr" defTabSz="91326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83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3"/>
            <a:ext cx="6945312" cy="1241879"/>
          </a:xfrm>
        </p:spPr>
        <p:txBody>
          <a:bodyPr lIns="182776" tIns="182776" anchor="ctr" anchorCtr="0"/>
          <a:lstStyle>
            <a:lvl1pPr marL="574347" indent="-571172">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877" indent="-342703">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839" rtl="0" eaLnBrk="1" latinLnBrk="0" hangingPunct="1">
              <a:lnSpc>
                <a:spcPct val="90000"/>
              </a:lnSpc>
              <a:spcBef>
                <a:spcPts val="0"/>
              </a:spcBef>
              <a:spcAft>
                <a:spcPts val="900"/>
              </a:spcAft>
              <a:buSzPct val="80000"/>
            </a:pPr>
            <a:r>
              <a:rPr lang="en-US" dirty="0" smtClean="0"/>
              <a:t>Click to edit Master text styles</a:t>
            </a:r>
          </a:p>
          <a:p>
            <a:pPr marL="3175" lvl="1" indent="0" algn="l" defTabSz="913839"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173" y="2133605"/>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59" tIns="41129" rIns="82259" bIns="41129" numCol="1" anchor="t" anchorCtr="0" compatLnSpc="1">
            <a:prstTxWarp prst="textNoShape">
              <a:avLst/>
            </a:prstTxWarp>
          </a:bodyPr>
          <a:lstStyle/>
          <a:p>
            <a:pPr defTabSz="1218288"/>
            <a:endParaRPr lang="en-US" sz="1600">
              <a:solidFill>
                <a:srgbClr val="292929"/>
              </a:solidFill>
            </a:endParaRPr>
          </a:p>
        </p:txBody>
      </p:sp>
    </p:spTree>
    <p:extLst>
      <p:ext uri="{BB962C8B-B14F-4D97-AF65-F5344CB8AC3E}">
        <p14:creationId xmlns:p14="http://schemas.microsoft.com/office/powerpoint/2010/main" val="2416480182"/>
      </p:ext>
    </p:extLst>
  </p:cSld>
  <p:clrMapOvr>
    <a:masterClrMapping/>
  </p:clrMapOvr>
  <p:transition>
    <p:fade/>
  </p:transition>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4"/>
            <a:ext cx="4205289"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53"/>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839"/>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839"/>
              <a:endParaRPr lang="en-US">
                <a:solidFill>
                  <a:srgbClr val="292929"/>
                </a:solidFill>
              </a:endParaRPr>
            </a:p>
          </p:txBody>
        </p:sp>
      </p:grpSp>
    </p:spTree>
    <p:extLst>
      <p:ext uri="{BB962C8B-B14F-4D97-AF65-F5344CB8AC3E}">
        <p14:creationId xmlns:p14="http://schemas.microsoft.com/office/powerpoint/2010/main" val="3144299887"/>
      </p:ext>
    </p:extLst>
  </p:cSld>
  <p:clrMapOvr>
    <a:masterClrMapping/>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4"/>
            <a:ext cx="4205289"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60" y="2008098"/>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7" tIns="45697" rIns="91387" bIns="45697" numCol="1" anchor="t" anchorCtr="0" compatLnSpc="1">
            <a:prstTxWarp prst="textNoShape">
              <a:avLst/>
            </a:prstTxWarp>
          </a:bodyPr>
          <a:lstStyle/>
          <a:p>
            <a:pPr defTabSz="913839"/>
            <a:endParaRPr lang="en-US">
              <a:solidFill>
                <a:srgbClr val="292929"/>
              </a:solidFill>
            </a:endParaRPr>
          </a:p>
        </p:txBody>
      </p:sp>
    </p:spTree>
    <p:extLst>
      <p:ext uri="{BB962C8B-B14F-4D97-AF65-F5344CB8AC3E}">
        <p14:creationId xmlns:p14="http://schemas.microsoft.com/office/powerpoint/2010/main" val="1944930611"/>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4"/>
            <a:ext cx="4205289"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8"/>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3839"/>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3839"/>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3839"/>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3839"/>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3839"/>
              <a:endParaRPr lang="en-US" sz="1600">
                <a:solidFill>
                  <a:srgbClr val="292929"/>
                </a:solidFill>
              </a:endParaRPr>
            </a:p>
          </p:txBody>
        </p:sp>
      </p:grpSp>
    </p:spTree>
    <p:extLst>
      <p:ext uri="{BB962C8B-B14F-4D97-AF65-F5344CB8AC3E}">
        <p14:creationId xmlns:p14="http://schemas.microsoft.com/office/powerpoint/2010/main" val="4039081726"/>
      </p:ext>
    </p:extLst>
  </p:cSld>
  <p:clrMapOvr>
    <a:masterClrMapping/>
  </p:clrMapOvr>
  <p:transition>
    <p:fade/>
  </p:transition>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4"/>
            <a:ext cx="4205289"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59" tIns="41129" rIns="82259" bIns="41129" numCol="1" anchor="t" anchorCtr="0" compatLnSpc="1">
            <a:prstTxWarp prst="textNoShape">
              <a:avLst/>
            </a:prstTxWarp>
          </a:bodyPr>
          <a:lstStyle/>
          <a:p>
            <a:pPr defTabSz="913839"/>
            <a:endParaRPr lang="en-US" sz="1600">
              <a:solidFill>
                <a:srgbClr val="292929"/>
              </a:solidFill>
            </a:endParaRPr>
          </a:p>
        </p:txBody>
      </p:sp>
    </p:spTree>
    <p:extLst>
      <p:ext uri="{BB962C8B-B14F-4D97-AF65-F5344CB8AC3E}">
        <p14:creationId xmlns:p14="http://schemas.microsoft.com/office/powerpoint/2010/main" val="544906495"/>
      </p:ext>
    </p:extLst>
  </p:cSld>
  <p:clrMapOvr>
    <a:masterClrMapping/>
  </p:clrMapOvr>
  <p:transition>
    <p:fade/>
  </p:transition>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4"/>
            <a:ext cx="4205289"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5" y="1905005"/>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839"/>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839"/>
              <a:endParaRPr lang="en-US">
                <a:solidFill>
                  <a:srgbClr val="292929"/>
                </a:solidFill>
              </a:endParaRPr>
            </a:p>
          </p:txBody>
        </p:sp>
      </p:grpSp>
    </p:spTree>
    <p:extLst>
      <p:ext uri="{BB962C8B-B14F-4D97-AF65-F5344CB8AC3E}">
        <p14:creationId xmlns:p14="http://schemas.microsoft.com/office/powerpoint/2010/main" val="3363187083"/>
      </p:ext>
    </p:extLst>
  </p:cSld>
  <p:clrMapOvr>
    <a:masterClrMapping/>
  </p:clrMapOvr>
  <p:transition>
    <p:fade/>
  </p:transition>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13" y="1905007"/>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5"/>
            <a:ext cx="2506560" cy="291353"/>
          </a:xfrm>
          <a:prstGeom prst="rect">
            <a:avLst/>
          </a:prstGeom>
        </p:spPr>
      </p:pic>
    </p:spTree>
    <p:extLst>
      <p:ext uri="{BB962C8B-B14F-4D97-AF65-F5344CB8AC3E}">
        <p14:creationId xmlns:p14="http://schemas.microsoft.com/office/powerpoint/2010/main" val="418946851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3487"/>
            <a:ext cx="6858000"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3929"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675025603"/>
      </p:ext>
    </p:extLst>
  </p:cSld>
  <p:clrMapOvr>
    <a:masterClrMapping/>
  </p:clrMapOvr>
  <p:transition>
    <p:fade/>
  </p:transition>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80" y="3140275"/>
            <a:ext cx="3546476" cy="577452"/>
          </a:xfrm>
          <a:prstGeom prst="rect">
            <a:avLst/>
          </a:prstGeom>
          <a:noFill/>
          <a:ln>
            <a:noFill/>
          </a:ln>
        </p:spPr>
      </p:pic>
      <p:sp>
        <p:nvSpPr>
          <p:cNvPr id="3" name="Text Box 3"/>
          <p:cNvSpPr txBox="1">
            <a:spLocks noChangeArrowheads="1"/>
          </p:cNvSpPr>
          <p:nvPr userDrawn="1"/>
        </p:nvSpPr>
        <p:spPr bwMode="blackWhite">
          <a:xfrm>
            <a:off x="507873" y="6083575"/>
            <a:ext cx="11173090" cy="415484"/>
          </a:xfrm>
          <a:prstGeom prst="rect">
            <a:avLst/>
          </a:prstGeom>
          <a:noFill/>
          <a:ln w="12700">
            <a:noFill/>
            <a:miter lim="800000"/>
            <a:headEnd type="none" w="sm" len="sm"/>
            <a:tailEnd type="none" w="sm" len="sm"/>
          </a:ln>
          <a:effectLst/>
        </p:spPr>
        <p:txBody>
          <a:bodyPr vert="horz" wrap="square" lIns="91372" tIns="45688" rIns="91372" bIns="45688" numCol="1" anchor="t" anchorCtr="0" compatLnSpc="1">
            <a:prstTxWarp prst="textNoShape">
              <a:avLst/>
            </a:prstTxWarp>
            <a:spAutoFit/>
          </a:bodyPr>
          <a:lstStyle/>
          <a:p>
            <a:pPr algn="ctr" defTabSz="913575"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575"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94720866"/>
      </p:ext>
    </p:extLst>
  </p:cSld>
  <p:clrMapOvr>
    <a:masterClrMapping/>
  </p:clrMapOvr>
  <p:transition>
    <p:fade/>
  </p:transition>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6"/>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83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2"/>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383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8"/>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9" y="228606"/>
            <a:ext cx="2497827" cy="290339"/>
          </a:xfrm>
          <a:prstGeom prst="rect">
            <a:avLst/>
          </a:prstGeom>
        </p:spPr>
      </p:pic>
    </p:spTree>
    <p:extLst>
      <p:ext uri="{BB962C8B-B14F-4D97-AF65-F5344CB8AC3E}">
        <p14:creationId xmlns:p14="http://schemas.microsoft.com/office/powerpoint/2010/main" val="866271151"/>
      </p:ext>
    </p:extLst>
  </p:cSld>
  <p:clrMapOvr>
    <a:masterClrMapping/>
  </p:clrMapOvr>
  <p:transition>
    <p:fade/>
  </p:transition>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8" y="1447799"/>
            <a:ext cx="11149013" cy="2000548"/>
          </a:xfrm>
        </p:spPr>
        <p:txBody>
          <a:bodyPr/>
          <a:lstStyle>
            <a:lvl1pPr marL="460110" indent="-460110">
              <a:buClr>
                <a:srgbClr val="FFFFFF"/>
              </a:buClr>
              <a:buSzPct val="70000"/>
              <a:buFontTx/>
              <a:buBlip>
                <a:blip r:embed="rId2"/>
              </a:buBlip>
              <a:defRPr>
                <a:gradFill>
                  <a:gsLst>
                    <a:gs pos="0">
                      <a:srgbClr val="FFFFFF"/>
                    </a:gs>
                    <a:gs pos="86000">
                      <a:srgbClr val="FFFFFF"/>
                    </a:gs>
                  </a:gsLst>
                  <a:lin ang="5400000" scaled="0"/>
                </a:gradFill>
              </a:defRPr>
            </a:lvl1pPr>
            <a:lvl2pPr marL="855174" indent="-395063">
              <a:buClr>
                <a:srgbClr val="FFFFFF"/>
              </a:buClr>
              <a:buSzPct val="70000"/>
              <a:buFontTx/>
              <a:buBlip>
                <a:blip r:embed="rId2"/>
              </a:buBlip>
              <a:defRPr>
                <a:gradFill>
                  <a:gsLst>
                    <a:gs pos="0">
                      <a:srgbClr val="FFFFFF"/>
                    </a:gs>
                    <a:gs pos="86000">
                      <a:srgbClr val="FFFFFF"/>
                    </a:gs>
                  </a:gsLst>
                  <a:lin ang="5400000" scaled="0"/>
                </a:gradFill>
              </a:defRPr>
            </a:lvl2pPr>
            <a:lvl3pPr marL="1258169" indent="-402994">
              <a:buClr>
                <a:srgbClr val="FFFFFF"/>
              </a:buClr>
              <a:buSzPct val="70000"/>
              <a:buFontTx/>
              <a:buBlip>
                <a:blip r:embed="rId2"/>
              </a:buBlip>
              <a:defRPr>
                <a:gradFill>
                  <a:gsLst>
                    <a:gs pos="0">
                      <a:srgbClr val="FFFFFF"/>
                    </a:gs>
                    <a:gs pos="86000">
                      <a:srgbClr val="FFFFFF"/>
                    </a:gs>
                  </a:gsLst>
                  <a:lin ang="5400000" scaled="0"/>
                </a:gradFill>
              </a:defRPr>
            </a:lvl3pPr>
            <a:lvl4pPr marL="1604042" indent="-345877">
              <a:buClr>
                <a:srgbClr val="FFFFFF"/>
              </a:buClr>
              <a:buSzPct val="70000"/>
              <a:buFontTx/>
              <a:buBlip>
                <a:blip r:embed="rId2"/>
              </a:buBlip>
              <a:defRPr>
                <a:gradFill>
                  <a:gsLst>
                    <a:gs pos="0">
                      <a:srgbClr val="FFFFFF"/>
                    </a:gs>
                    <a:gs pos="86000">
                      <a:srgbClr val="FFFFFF"/>
                    </a:gs>
                  </a:gsLst>
                  <a:lin ang="5400000" scaled="0"/>
                </a:gradFill>
              </a:defRPr>
            </a:lvl4pPr>
            <a:lvl5pPr marL="1940399" indent="-33635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9203409"/>
      </p:ext>
    </p:extLst>
  </p:cSld>
  <p:clrMapOvr>
    <a:masterClrMapping/>
  </p:clrMapOvr>
  <p:transition>
    <p:fade/>
  </p:transition>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8" y="1447799"/>
            <a:ext cx="11149013" cy="2000548"/>
          </a:xfrm>
        </p:spPr>
        <p:txBody>
          <a:bodyPr/>
          <a:lstStyle>
            <a:lvl1pPr marL="460110" indent="-460110">
              <a:buClr>
                <a:srgbClr val="FFFFFF"/>
              </a:buClr>
              <a:buSzPct val="70000"/>
              <a:buFontTx/>
              <a:buBlip>
                <a:blip r:embed="rId2"/>
              </a:buBlip>
              <a:defRPr>
                <a:gradFill>
                  <a:gsLst>
                    <a:gs pos="0">
                      <a:srgbClr val="FFFFFF"/>
                    </a:gs>
                    <a:gs pos="86000">
                      <a:srgbClr val="FFFFFF"/>
                    </a:gs>
                  </a:gsLst>
                  <a:lin ang="5400000" scaled="0"/>
                </a:gradFill>
              </a:defRPr>
            </a:lvl1pPr>
            <a:lvl2pPr marL="855174" indent="-395063">
              <a:buClr>
                <a:srgbClr val="FFFFFF"/>
              </a:buClr>
              <a:buSzPct val="70000"/>
              <a:buFontTx/>
              <a:buBlip>
                <a:blip r:embed="rId2"/>
              </a:buBlip>
              <a:defRPr>
                <a:gradFill>
                  <a:gsLst>
                    <a:gs pos="0">
                      <a:srgbClr val="FFFFFF"/>
                    </a:gs>
                    <a:gs pos="86000">
                      <a:srgbClr val="FFFFFF"/>
                    </a:gs>
                  </a:gsLst>
                  <a:lin ang="5400000" scaled="0"/>
                </a:gradFill>
              </a:defRPr>
            </a:lvl2pPr>
            <a:lvl3pPr marL="1258169" indent="-402994">
              <a:buClr>
                <a:srgbClr val="FFFFFF"/>
              </a:buClr>
              <a:buSzPct val="70000"/>
              <a:buFontTx/>
              <a:buBlip>
                <a:blip r:embed="rId2"/>
              </a:buBlip>
              <a:defRPr>
                <a:gradFill>
                  <a:gsLst>
                    <a:gs pos="0">
                      <a:srgbClr val="FFFFFF"/>
                    </a:gs>
                    <a:gs pos="86000">
                      <a:srgbClr val="FFFFFF"/>
                    </a:gs>
                  </a:gsLst>
                  <a:lin ang="5400000" scaled="0"/>
                </a:gradFill>
              </a:defRPr>
            </a:lvl3pPr>
            <a:lvl4pPr marL="1604042" indent="-345877">
              <a:buClr>
                <a:srgbClr val="FFFFFF"/>
              </a:buClr>
              <a:buSzPct val="70000"/>
              <a:buFontTx/>
              <a:buBlip>
                <a:blip r:embed="rId2"/>
              </a:buBlip>
              <a:defRPr>
                <a:gradFill>
                  <a:gsLst>
                    <a:gs pos="0">
                      <a:srgbClr val="FFFFFF"/>
                    </a:gs>
                    <a:gs pos="86000">
                      <a:srgbClr val="FFFFFF"/>
                    </a:gs>
                  </a:gsLst>
                  <a:lin ang="5400000" scaled="0"/>
                </a:gradFill>
              </a:defRPr>
            </a:lvl4pPr>
            <a:lvl5pPr marL="1940399" indent="-33635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07" tIns="76151" rIns="152307" bIns="7615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006393437"/>
      </p:ext>
    </p:extLst>
  </p:cSld>
  <p:clrMapOvr>
    <a:masterClrMapping/>
  </p:clrMapOvr>
  <p:transition>
    <p:fade/>
  </p:transition>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24" y="2824390"/>
            <a:ext cx="11155679" cy="1025921"/>
          </a:xfrm>
        </p:spPr>
        <p:txBody>
          <a:bodyPr anchor="b" anchorCtr="0">
            <a:spAutoFit/>
          </a:bodyPr>
          <a:lstStyle>
            <a:lvl1pPr>
              <a:lnSpc>
                <a:spcPct val="10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5" y="4297686"/>
            <a:ext cx="5454333" cy="1278983"/>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050" indent="0">
              <a:buFont typeface="Arial" pitchFamily="34" charset="0"/>
              <a:buNone/>
              <a:defRPr/>
            </a:lvl2pPr>
            <a:lvl3pPr marL="855067" indent="0">
              <a:buFont typeface="Arial" pitchFamily="34" charset="0"/>
              <a:buNone/>
              <a:defRPr/>
            </a:lvl3pPr>
            <a:lvl4pPr marL="1258010" indent="0">
              <a:buFont typeface="Arial" pitchFamily="34" charset="0"/>
              <a:buNone/>
              <a:defRPr/>
            </a:lvl4pPr>
            <a:lvl5pPr marL="1603838"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9" y="228606"/>
            <a:ext cx="2497827" cy="290339"/>
          </a:xfrm>
          <a:prstGeom prst="rect">
            <a:avLst/>
          </a:prstGeom>
        </p:spPr>
      </p:pic>
    </p:spTree>
    <p:extLst>
      <p:ext uri="{BB962C8B-B14F-4D97-AF65-F5344CB8AC3E}">
        <p14:creationId xmlns:p14="http://schemas.microsoft.com/office/powerpoint/2010/main" val="1337726843"/>
      </p:ext>
    </p:extLst>
  </p:cSld>
  <p:clrMapOvr>
    <a:masterClrMapping/>
  </p:clrMapOvr>
  <p:transition>
    <p:fade/>
  </p:transition>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578" y="2834646"/>
            <a:ext cx="11155679"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7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297686"/>
            <a:ext cx="7513637" cy="448127"/>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37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62"/>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9" y="228606"/>
            <a:ext cx="2497827" cy="290339"/>
          </a:xfrm>
          <a:prstGeom prst="rect">
            <a:avLst/>
          </a:prstGeom>
        </p:spPr>
      </p:pic>
    </p:spTree>
    <p:extLst>
      <p:ext uri="{BB962C8B-B14F-4D97-AF65-F5344CB8AC3E}">
        <p14:creationId xmlns:p14="http://schemas.microsoft.com/office/powerpoint/2010/main" val="1050145916"/>
      </p:ext>
    </p:extLst>
  </p:cSld>
  <p:clrMapOvr>
    <a:masterClrMapping/>
  </p:clrMapOvr>
  <p:transition>
    <p:fade/>
  </p:transition>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578" y="1920246"/>
            <a:ext cx="11155679" cy="2708435"/>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9"/>
            <a:ext cx="2506560" cy="291353"/>
          </a:xfrm>
          <a:prstGeom prst="rect">
            <a:avLst/>
          </a:prstGeom>
        </p:spPr>
      </p:pic>
    </p:spTree>
    <p:extLst>
      <p:ext uri="{BB962C8B-B14F-4D97-AF65-F5344CB8AC3E}">
        <p14:creationId xmlns:p14="http://schemas.microsoft.com/office/powerpoint/2010/main" val="3353547770"/>
      </p:ext>
    </p:extLst>
  </p:cSld>
  <p:clrMapOvr>
    <a:masterClrMapping/>
  </p:clrMapOvr>
  <p:transition>
    <p:fade/>
  </p:transition>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39" tIns="45668" rIns="91339" bIns="45668" numCol="1" spcCol="0" rtlCol="0" anchor="ctr" anchorCtr="0" compatLnSpc="1">
            <a:prstTxWarp prst="textNoShape">
              <a:avLst/>
            </a:prstTxWarp>
          </a:bodyPr>
          <a:lstStyle/>
          <a:p>
            <a:pPr algn="ctr" defTabSz="913149"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72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7"/>
            <a:ext cx="6945312" cy="1241879"/>
          </a:xfrm>
        </p:spPr>
        <p:txBody>
          <a:bodyPr lIns="182750" tIns="182750" anchor="ctr" anchorCtr="0"/>
          <a:lstStyle>
            <a:lvl1pPr marL="574273" indent="-5711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833" indent="-342662">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725" rtl="0" eaLnBrk="1" latinLnBrk="0" hangingPunct="1">
              <a:lnSpc>
                <a:spcPct val="90000"/>
              </a:lnSpc>
              <a:spcBef>
                <a:spcPts val="0"/>
              </a:spcBef>
              <a:spcAft>
                <a:spcPts val="900"/>
              </a:spcAft>
              <a:buSzPct val="80000"/>
            </a:pPr>
            <a:r>
              <a:rPr lang="en-US" smtClean="0"/>
              <a:t>Click to edit Master text styles</a:t>
            </a:r>
          </a:p>
          <a:p>
            <a:pPr marL="3175" lvl="1" indent="0" algn="l" defTabSz="913725"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5"/>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46" tIns="41123" rIns="82246" bIns="41123" numCol="1" anchor="t" anchorCtr="0" compatLnSpc="1">
            <a:prstTxWarp prst="textNoShape">
              <a:avLst/>
            </a:prstTxWarp>
          </a:bodyPr>
          <a:lstStyle/>
          <a:p>
            <a:pPr defTabSz="1218136"/>
            <a:endParaRPr lang="en-US" sz="1600">
              <a:solidFill>
                <a:srgbClr val="292929"/>
              </a:solidFill>
            </a:endParaRPr>
          </a:p>
        </p:txBody>
      </p:sp>
    </p:spTree>
    <p:extLst>
      <p:ext uri="{BB962C8B-B14F-4D97-AF65-F5344CB8AC3E}">
        <p14:creationId xmlns:p14="http://schemas.microsoft.com/office/powerpoint/2010/main" val="3798794755"/>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sz="5500"/>
            </a:lvl1pPr>
          </a:lstStyle>
          <a:p>
            <a:r>
              <a:rPr lang="en-US" smtClean="0"/>
              <a:t>Click to edit Master title style</a:t>
            </a:r>
            <a:endParaRPr lang="en-US" dirty="0"/>
          </a:p>
        </p:txBody>
      </p:sp>
      <p:sp>
        <p:nvSpPr>
          <p:cNvPr id="4" name="Content Placeholder 3"/>
          <p:cNvSpPr>
            <a:spLocks noGrp="1"/>
          </p:cNvSpPr>
          <p:nvPr>
            <p:ph sz="quarter" idx="10"/>
          </p:nvPr>
        </p:nvSpPr>
        <p:spPr>
          <a:xfrm>
            <a:off x="519124" y="1463682"/>
            <a:ext cx="11155679" cy="961803"/>
          </a:xfrm>
        </p:spPr>
        <p:txBody>
          <a:bodyPr>
            <a:spAutoFit/>
          </a:bodyPr>
          <a:lstStyle>
            <a:lvl1pPr marL="0" indent="0">
              <a:buFontTx/>
              <a:buNone/>
              <a:defRPr sz="4000" spc="-100" baseline="0">
                <a:latin typeface="Segoe UI Light" pitchFamily="34" charset="0"/>
              </a:defRPr>
            </a:lvl1pPr>
            <a:lvl2pPr marL="3175" indent="0">
              <a:buFontTx/>
              <a:buNone/>
              <a:defRPr sz="2000" spc="-51" baseline="0"/>
            </a:lvl2pPr>
          </a:lstStyle>
          <a:p>
            <a:pPr lvl="0"/>
            <a:r>
              <a:rPr lang="en-US" dirty="0" smtClean="0"/>
              <a:t>Click to edit Master text styles</a:t>
            </a:r>
          </a:p>
          <a:p>
            <a:pPr lvl="1"/>
            <a:r>
              <a:rPr lang="en-US" dirty="0" smtClean="0"/>
              <a:t>Second level</a:t>
            </a:r>
            <a:endParaRPr lang="en-US" dirty="0"/>
          </a:p>
        </p:txBody>
      </p:sp>
    </p:spTree>
    <p:extLst>
      <p:ext uri="{BB962C8B-B14F-4D97-AF65-F5344CB8AC3E}">
        <p14:creationId xmlns:p14="http://schemas.microsoft.com/office/powerpoint/2010/main" val="248062648"/>
      </p:ext>
    </p:extLst>
  </p:cSld>
  <p:clrMapOvr>
    <a:masterClrMapping/>
  </p:clrMapOvr>
  <p:transition>
    <p:fade/>
  </p:transition>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lgn="l" defTabSz="91372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124" y="1463683"/>
            <a:ext cx="11155679" cy="2045004"/>
          </a:xfrm>
        </p:spPr>
        <p:txBody>
          <a:bodyPr>
            <a:spAutoFit/>
          </a:bodyPr>
          <a:lstStyle>
            <a:lvl1pPr marL="0" indent="0">
              <a:buFontTx/>
              <a:buNone/>
              <a:defRPr/>
            </a:lvl1pPr>
            <a:lvl2pPr marL="460050" indent="0">
              <a:buFontTx/>
              <a:buNone/>
              <a:defRPr/>
            </a:lvl2pPr>
            <a:lvl3pPr marL="913761" indent="0">
              <a:buFontTx/>
              <a:buNone/>
              <a:defRPr/>
            </a:lvl3pPr>
            <a:lvl4pPr marL="1369056" indent="0">
              <a:buFontTx/>
              <a:buNone/>
              <a:defRPr/>
            </a:lvl4pPr>
            <a:lvl5pPr marL="1835457"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1927824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42" y="4343402"/>
            <a:ext cx="10237787"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pPr marL="0" marR="0" lvl="0" indent="0" algn="l" defTabSz="91392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42" y="1447800"/>
            <a:ext cx="10237787"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6719686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sz="5500"/>
            </a:lvl1pPr>
          </a:lstStyle>
          <a:p>
            <a:r>
              <a:rPr lang="en-US" smtClean="0"/>
              <a:t>Click to edit Master title style</a:t>
            </a:r>
            <a:endParaRPr lang="en-US" dirty="0"/>
          </a:p>
        </p:txBody>
      </p:sp>
    </p:spTree>
    <p:extLst>
      <p:ext uri="{BB962C8B-B14F-4D97-AF65-F5344CB8AC3E}">
        <p14:creationId xmlns:p14="http://schemas.microsoft.com/office/powerpoint/2010/main" val="1204170751"/>
      </p:ext>
    </p:extLst>
  </p:cSld>
  <p:clrMapOvr>
    <a:masterClrMapping/>
  </p:clrMapOvr>
  <p:transition>
    <p:fade/>
  </p:transition>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1421850"/>
      </p:ext>
    </p:extLst>
  </p:cSld>
  <p:clrMapOvr>
    <a:masterClrMapping/>
  </p:clrMapOvr>
  <p:transition>
    <p:fade/>
  </p:transition>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297381"/>
          </a:xfrm>
        </p:spPr>
        <p:txBody>
          <a:bodyPr/>
          <a:lstStyle>
            <a:lvl1pPr marL="341075" indent="-341075">
              <a:lnSpc>
                <a:spcPct val="90000"/>
              </a:lnSpc>
              <a:buSzPct val="80000"/>
              <a:buFont typeface="Arial" pitchFamily="34" charset="0"/>
              <a:buChar char="•"/>
              <a:defRPr sz="3200"/>
            </a:lvl1pPr>
            <a:lvl2pPr marL="626624" indent="-285550">
              <a:lnSpc>
                <a:spcPct val="90000"/>
              </a:lnSpc>
              <a:buSzPct val="80000"/>
              <a:buFont typeface="Arial" pitchFamily="34" charset="0"/>
              <a:buChar char="•"/>
              <a:defRPr sz="2800"/>
            </a:lvl2pPr>
            <a:lvl3pPr marL="913761" indent="-287138">
              <a:lnSpc>
                <a:spcPct val="90000"/>
              </a:lnSpc>
              <a:buSzPct val="80000"/>
              <a:buFont typeface="Arial" pitchFamily="34" charset="0"/>
              <a:buChar char="•"/>
              <a:defRPr sz="2400"/>
            </a:lvl3pPr>
            <a:lvl4pPr marL="1711717" indent="-225268">
              <a:lnSpc>
                <a:spcPct val="90000"/>
              </a:lnSpc>
              <a:buSzPct val="80000"/>
              <a:buFont typeface="Arial" pitchFamily="34" charset="0"/>
              <a:buChar char="•"/>
              <a:defRPr sz="2000"/>
            </a:lvl4pPr>
            <a:lvl5pPr marL="1943328" indent="-23161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876" indent="-45687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7957" indent="-45687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286" indent="-342662">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112" indent="-342662">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379" indent="-342662">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075" lvl="0" indent="-341075" algn="l" defTabSz="913725" rtl="0" eaLnBrk="1" latinLnBrk="0" hangingPunct="1">
              <a:lnSpc>
                <a:spcPct val="90000"/>
              </a:lnSpc>
              <a:spcBef>
                <a:spcPct val="20000"/>
              </a:spcBef>
              <a:buSzPct val="80000"/>
              <a:buFont typeface="Arial" pitchFamily="34" charset="0"/>
              <a:buChar char="•"/>
            </a:pPr>
            <a:r>
              <a:rPr lang="en-US" smtClean="0"/>
              <a:t>Click to edit Master text styles</a:t>
            </a:r>
          </a:p>
          <a:p>
            <a:pPr marL="341075" lvl="1" indent="-341075" algn="l" defTabSz="913725" rtl="0" eaLnBrk="1" latinLnBrk="0" hangingPunct="1">
              <a:lnSpc>
                <a:spcPct val="90000"/>
              </a:lnSpc>
              <a:spcBef>
                <a:spcPct val="20000"/>
              </a:spcBef>
              <a:buSzPct val="80000"/>
              <a:buFont typeface="Arial" pitchFamily="34" charset="0"/>
              <a:buChar char="•"/>
            </a:pPr>
            <a:r>
              <a:rPr lang="en-US" smtClean="0"/>
              <a:t>Second level</a:t>
            </a:r>
          </a:p>
          <a:p>
            <a:pPr marL="341075" lvl="2" indent="-341075" algn="l" defTabSz="913725" rtl="0" eaLnBrk="1" latinLnBrk="0" hangingPunct="1">
              <a:lnSpc>
                <a:spcPct val="90000"/>
              </a:lnSpc>
              <a:spcBef>
                <a:spcPct val="20000"/>
              </a:spcBef>
              <a:buSzPct val="80000"/>
              <a:buFont typeface="Arial" pitchFamily="34" charset="0"/>
              <a:buChar char="•"/>
            </a:pPr>
            <a:r>
              <a:rPr lang="en-US" smtClean="0"/>
              <a:t>Third level</a:t>
            </a:r>
          </a:p>
          <a:p>
            <a:pPr marL="341075" lvl="3" indent="-341075" algn="l" defTabSz="913725" rtl="0" eaLnBrk="1" latinLnBrk="0" hangingPunct="1">
              <a:lnSpc>
                <a:spcPct val="90000"/>
              </a:lnSpc>
              <a:spcBef>
                <a:spcPct val="20000"/>
              </a:spcBef>
              <a:buSzPct val="80000"/>
              <a:buFont typeface="Arial" pitchFamily="34" charset="0"/>
              <a:buChar char="•"/>
            </a:pPr>
            <a:r>
              <a:rPr lang="en-US" smtClean="0"/>
              <a:t>Fourth level</a:t>
            </a:r>
          </a:p>
          <a:p>
            <a:pPr marL="341075" lvl="4" indent="-341075" algn="l" defTabSz="91372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0" y="6372553"/>
            <a:ext cx="1681921" cy="195501"/>
          </a:xfrm>
          <a:prstGeom prst="rect">
            <a:avLst/>
          </a:prstGeom>
        </p:spPr>
      </p:pic>
    </p:spTree>
    <p:extLst>
      <p:ext uri="{BB962C8B-B14F-4D97-AF65-F5344CB8AC3E}">
        <p14:creationId xmlns:p14="http://schemas.microsoft.com/office/powerpoint/2010/main" val="2076143996"/>
      </p:ext>
    </p:extLst>
  </p:cSld>
  <p:clrMapOvr>
    <a:masterClrMapping/>
  </p:clrMapOvr>
  <p:transition>
    <p:fade/>
  </p:transition>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83"/>
            <a:ext cx="5486400" cy="448127"/>
          </a:xfrm>
        </p:spPr>
        <p:txBody>
          <a:bodyPr anchor="b"/>
          <a:lstStyle>
            <a:lvl1pPr marL="0" indent="0">
              <a:lnSpc>
                <a:spcPct val="90000"/>
              </a:lnSpc>
              <a:spcBef>
                <a:spcPts val="0"/>
              </a:spcBef>
              <a:buNone/>
              <a:defRPr sz="3200" b="0">
                <a:latin typeface="Segoe UI Light" pitchFamily="34" charset="0"/>
              </a:defRPr>
            </a:lvl1pPr>
            <a:lvl2pPr marL="456862" indent="0">
              <a:buNone/>
              <a:defRPr sz="2000" b="1"/>
            </a:lvl2pPr>
            <a:lvl3pPr marL="913725" indent="0">
              <a:buNone/>
              <a:defRPr sz="1900" b="1"/>
            </a:lvl3pPr>
            <a:lvl4pPr marL="1370586" indent="0">
              <a:buNone/>
              <a:defRPr sz="1600" b="1"/>
            </a:lvl4pPr>
            <a:lvl5pPr marL="1827452" indent="0">
              <a:buNone/>
              <a:defRPr sz="1600" b="1"/>
            </a:lvl5pPr>
            <a:lvl6pPr marL="2284310" indent="0">
              <a:buNone/>
              <a:defRPr sz="1600" b="1"/>
            </a:lvl6pPr>
            <a:lvl7pPr marL="2741175" indent="0">
              <a:buNone/>
              <a:defRPr sz="1600" b="1"/>
            </a:lvl7pPr>
            <a:lvl8pPr marL="3198037" indent="0">
              <a:buNone/>
              <a:defRPr sz="1600" b="1"/>
            </a:lvl8pPr>
            <a:lvl9pPr marL="3654901"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507874" y="2266807"/>
            <a:ext cx="5484971" cy="1983449"/>
          </a:xfrm>
        </p:spPr>
        <p:txBody>
          <a:bodyPr/>
          <a:lstStyle>
            <a:lvl1pPr marL="402946" indent="-402946">
              <a:buSzPct val="80000"/>
              <a:buFont typeface="Arial" pitchFamily="34" charset="0"/>
              <a:buChar char="•"/>
              <a:defRPr sz="2800"/>
            </a:lvl1pPr>
            <a:lvl2pPr marL="744015" indent="-322038">
              <a:buSzPct val="80000"/>
              <a:buFont typeface="Arial" pitchFamily="34" charset="0"/>
              <a:buChar char="•"/>
              <a:defRPr sz="2800"/>
            </a:lvl2pPr>
            <a:lvl3pPr marL="1026399" indent="-282377" defTabSz="1029569">
              <a:buSzPct val="80000"/>
              <a:buFont typeface="Arial" pitchFamily="34" charset="0"/>
              <a:buChar char="•"/>
              <a:defRPr sz="2400"/>
            </a:lvl3pPr>
            <a:lvl4pPr marL="1316704" indent="-287138">
              <a:buSzPct val="80000"/>
              <a:buFont typeface="Arial" pitchFamily="34" charset="0"/>
              <a:buChar char="•"/>
              <a:defRPr sz="2000"/>
            </a:lvl4pPr>
            <a:lvl5pPr marL="1540387" indent="-223681">
              <a:buSzPct val="80000"/>
              <a:buFont typeface="Arial" pitchFamily="34" charset="0"/>
              <a:buChar cha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81725" y="1442883"/>
            <a:ext cx="5486400" cy="448127"/>
          </a:xfrm>
        </p:spPr>
        <p:txBody>
          <a:bodyPr anchor="b"/>
          <a:lstStyle>
            <a:lvl1pPr marL="0" indent="0">
              <a:lnSpc>
                <a:spcPct val="90000"/>
              </a:lnSpc>
              <a:spcBef>
                <a:spcPts val="0"/>
              </a:spcBef>
              <a:buNone/>
              <a:defRPr sz="3200" b="0">
                <a:latin typeface="Segoe UI Light" pitchFamily="34" charset="0"/>
              </a:defRPr>
            </a:lvl1pPr>
            <a:lvl2pPr marL="456862" indent="0">
              <a:buNone/>
              <a:defRPr sz="2000" b="1"/>
            </a:lvl2pPr>
            <a:lvl3pPr marL="913725" indent="0">
              <a:buNone/>
              <a:defRPr sz="1900" b="1"/>
            </a:lvl3pPr>
            <a:lvl4pPr marL="1370586" indent="0">
              <a:buNone/>
              <a:defRPr sz="1600" b="1"/>
            </a:lvl4pPr>
            <a:lvl5pPr marL="1827452" indent="0">
              <a:buNone/>
              <a:defRPr sz="1600" b="1"/>
            </a:lvl5pPr>
            <a:lvl6pPr marL="2284310" indent="0">
              <a:buNone/>
              <a:defRPr sz="1600" b="1"/>
            </a:lvl6pPr>
            <a:lvl7pPr marL="2741175" indent="0">
              <a:buNone/>
              <a:defRPr sz="1600" b="1"/>
            </a:lvl7pPr>
            <a:lvl8pPr marL="3198037" indent="0">
              <a:buNone/>
              <a:defRPr sz="1600" b="1"/>
            </a:lvl8pPr>
            <a:lvl9pPr marL="3654901"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114" indent="-29611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876" indent="-45687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640" indent="-342662">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228" indent="-342662">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680" indent="-342662">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228" indent="-342662">
              <a:defRPr sz="1600"/>
            </a:lvl6pPr>
            <a:lvl7pPr marL="1602257" indent="-285550">
              <a:defRPr sz="1600"/>
            </a:lvl7pPr>
            <a:lvl8pPr>
              <a:defRPr sz="1600"/>
            </a:lvl8pPr>
            <a:lvl9pPr>
              <a:defRPr sz="1600"/>
            </a:lvl9pPr>
          </a:lstStyle>
          <a:p>
            <a:pPr marL="402946" lvl="0" indent="-402946" algn="l" defTabSz="913725" rtl="0" eaLnBrk="1" latinLnBrk="0" hangingPunct="1">
              <a:lnSpc>
                <a:spcPct val="90000"/>
              </a:lnSpc>
              <a:spcBef>
                <a:spcPct val="20000"/>
              </a:spcBef>
              <a:buSzPct val="80000"/>
            </a:pPr>
            <a:r>
              <a:rPr lang="en-US" dirty="0" smtClean="0"/>
              <a:t>Click to edit Master text styles</a:t>
            </a:r>
          </a:p>
          <a:p>
            <a:pPr marL="402946" lvl="1" indent="-402946" algn="l" defTabSz="913725" rtl="0" eaLnBrk="1" latinLnBrk="0" hangingPunct="1">
              <a:lnSpc>
                <a:spcPct val="90000"/>
              </a:lnSpc>
              <a:spcBef>
                <a:spcPct val="20000"/>
              </a:spcBef>
              <a:buSzPct val="80000"/>
            </a:pPr>
            <a:r>
              <a:rPr lang="en-US" dirty="0" smtClean="0"/>
              <a:t>Second level</a:t>
            </a:r>
          </a:p>
          <a:p>
            <a:pPr marL="402946" lvl="2" indent="-402946" algn="l" defTabSz="913725" rtl="0" eaLnBrk="1" latinLnBrk="0" hangingPunct="1">
              <a:lnSpc>
                <a:spcPct val="90000"/>
              </a:lnSpc>
              <a:spcBef>
                <a:spcPct val="20000"/>
              </a:spcBef>
              <a:buSzPct val="80000"/>
            </a:pPr>
            <a:r>
              <a:rPr lang="en-US" dirty="0" smtClean="0"/>
              <a:t>Third level</a:t>
            </a:r>
          </a:p>
          <a:p>
            <a:pPr marL="402946" lvl="3" indent="-402946" algn="l" defTabSz="913725" rtl="0" eaLnBrk="1" latinLnBrk="0" hangingPunct="1">
              <a:lnSpc>
                <a:spcPct val="90000"/>
              </a:lnSpc>
              <a:spcBef>
                <a:spcPct val="20000"/>
              </a:spcBef>
              <a:buSzPct val="80000"/>
            </a:pPr>
            <a:r>
              <a:rPr lang="en-US" dirty="0" smtClean="0"/>
              <a:t>Fourth level</a:t>
            </a:r>
          </a:p>
          <a:p>
            <a:pPr marL="402946" lvl="4" indent="-402946" algn="l" defTabSz="913725" rtl="0" eaLnBrk="1" latinLnBrk="0" hangingPunct="1">
              <a:lnSpc>
                <a:spcPct val="90000"/>
              </a:lnSpc>
              <a:spcBef>
                <a:spcPct val="20000"/>
              </a:spcBef>
              <a:buSzPct val="80000"/>
            </a:pPr>
            <a:r>
              <a:rPr lang="en-US" dirty="0"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0" y="6372553"/>
            <a:ext cx="1681921" cy="195501"/>
          </a:xfrm>
          <a:prstGeom prst="rect">
            <a:avLst/>
          </a:prstGeom>
        </p:spPr>
      </p:pic>
    </p:spTree>
    <p:extLst>
      <p:ext uri="{BB962C8B-B14F-4D97-AF65-F5344CB8AC3E}">
        <p14:creationId xmlns:p14="http://schemas.microsoft.com/office/powerpoint/2010/main" val="1439300723"/>
      </p:ext>
    </p:extLst>
  </p:cSld>
  <p:clrMapOvr>
    <a:masterClrMapping/>
  </p:clrMapOvr>
  <p:transition>
    <p:fade/>
  </p:transition>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83"/>
            <a:ext cx="4205289" cy="461665"/>
          </a:xfrm>
        </p:spPr>
        <p:txBody>
          <a:bodyPr>
            <a:noAutofit/>
          </a:bodyPr>
          <a:lstStyle>
            <a:lvl1pPr marL="0" indent="0" algn="l" defTabSz="9137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62" indent="0" algn="ctr">
              <a:buNone/>
              <a:defRPr>
                <a:solidFill>
                  <a:schemeClr val="tx1">
                    <a:tint val="75000"/>
                  </a:schemeClr>
                </a:solidFill>
              </a:defRPr>
            </a:lvl2pPr>
            <a:lvl3pPr marL="913725" indent="0" algn="ctr">
              <a:buNone/>
              <a:defRPr>
                <a:solidFill>
                  <a:schemeClr val="tx1">
                    <a:tint val="75000"/>
                  </a:schemeClr>
                </a:solidFill>
              </a:defRPr>
            </a:lvl3pPr>
            <a:lvl4pPr marL="1370586" indent="0" algn="ctr">
              <a:buNone/>
              <a:defRPr>
                <a:solidFill>
                  <a:schemeClr val="tx1">
                    <a:tint val="75000"/>
                  </a:schemeClr>
                </a:solidFill>
              </a:defRPr>
            </a:lvl4pPr>
            <a:lvl5pPr marL="1827452" indent="0" algn="ctr">
              <a:buNone/>
              <a:defRPr>
                <a:solidFill>
                  <a:schemeClr val="tx1">
                    <a:tint val="75000"/>
                  </a:schemeClr>
                </a:solidFill>
              </a:defRPr>
            </a:lvl5pPr>
            <a:lvl6pPr marL="2284310" indent="0" algn="ctr">
              <a:buNone/>
              <a:defRPr>
                <a:solidFill>
                  <a:schemeClr val="tx1">
                    <a:tint val="75000"/>
                  </a:schemeClr>
                </a:solidFill>
              </a:defRPr>
            </a:lvl6pPr>
            <a:lvl7pPr marL="2741175" indent="0" algn="ctr">
              <a:buNone/>
              <a:defRPr>
                <a:solidFill>
                  <a:schemeClr val="tx1">
                    <a:tint val="75000"/>
                  </a:schemeClr>
                </a:solidFill>
              </a:defRPr>
            </a:lvl7pPr>
            <a:lvl8pPr marL="3198037" indent="0" algn="ctr">
              <a:buNone/>
              <a:defRPr>
                <a:solidFill>
                  <a:schemeClr val="tx1">
                    <a:tint val="75000"/>
                  </a:schemeClr>
                </a:solidFill>
              </a:defRPr>
            </a:lvl8pPr>
            <a:lvl9pPr marL="36549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53"/>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725"/>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725"/>
              <a:endParaRPr lang="en-US">
                <a:solidFill>
                  <a:srgbClr val="292929"/>
                </a:solidFill>
              </a:endParaRPr>
            </a:p>
          </p:txBody>
        </p:sp>
      </p:grpSp>
    </p:spTree>
    <p:extLst>
      <p:ext uri="{BB962C8B-B14F-4D97-AF65-F5344CB8AC3E}">
        <p14:creationId xmlns:p14="http://schemas.microsoft.com/office/powerpoint/2010/main" val="3787757362"/>
      </p:ext>
    </p:extLst>
  </p:cSld>
  <p:clrMapOvr>
    <a:masterClrMapping/>
  </p:clrMapOvr>
  <p:transition>
    <p:fade/>
  </p:transition>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83"/>
            <a:ext cx="4205289" cy="461665"/>
          </a:xfrm>
        </p:spPr>
        <p:txBody>
          <a:bodyPr>
            <a:noAutofit/>
          </a:bodyPr>
          <a:lstStyle>
            <a:lvl1pPr marL="0" indent="0" algn="l" defTabSz="9137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62" indent="0" algn="ctr">
              <a:buNone/>
              <a:defRPr>
                <a:solidFill>
                  <a:schemeClr val="tx1">
                    <a:tint val="75000"/>
                  </a:schemeClr>
                </a:solidFill>
              </a:defRPr>
            </a:lvl2pPr>
            <a:lvl3pPr marL="913725" indent="0" algn="ctr">
              <a:buNone/>
              <a:defRPr>
                <a:solidFill>
                  <a:schemeClr val="tx1">
                    <a:tint val="75000"/>
                  </a:schemeClr>
                </a:solidFill>
              </a:defRPr>
            </a:lvl3pPr>
            <a:lvl4pPr marL="1370586" indent="0" algn="ctr">
              <a:buNone/>
              <a:defRPr>
                <a:solidFill>
                  <a:schemeClr val="tx1">
                    <a:tint val="75000"/>
                  </a:schemeClr>
                </a:solidFill>
              </a:defRPr>
            </a:lvl4pPr>
            <a:lvl5pPr marL="1827452" indent="0" algn="ctr">
              <a:buNone/>
              <a:defRPr>
                <a:solidFill>
                  <a:schemeClr val="tx1">
                    <a:tint val="75000"/>
                  </a:schemeClr>
                </a:solidFill>
              </a:defRPr>
            </a:lvl5pPr>
            <a:lvl6pPr marL="2284310" indent="0" algn="ctr">
              <a:buNone/>
              <a:defRPr>
                <a:solidFill>
                  <a:schemeClr val="tx1">
                    <a:tint val="75000"/>
                  </a:schemeClr>
                </a:solidFill>
              </a:defRPr>
            </a:lvl6pPr>
            <a:lvl7pPr marL="2741175" indent="0" algn="ctr">
              <a:buNone/>
              <a:defRPr>
                <a:solidFill>
                  <a:schemeClr val="tx1">
                    <a:tint val="75000"/>
                  </a:schemeClr>
                </a:solidFill>
              </a:defRPr>
            </a:lvl7pPr>
            <a:lvl8pPr marL="3198037" indent="0" algn="ctr">
              <a:buNone/>
              <a:defRPr>
                <a:solidFill>
                  <a:schemeClr val="tx1">
                    <a:tint val="75000"/>
                  </a:schemeClr>
                </a:solidFill>
              </a:defRPr>
            </a:lvl8pPr>
            <a:lvl9pPr marL="36549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64" y="2008098"/>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90" rIns="91375" bIns="45690" numCol="1" anchor="t" anchorCtr="0" compatLnSpc="1">
            <a:prstTxWarp prst="textNoShape">
              <a:avLst/>
            </a:prstTxWarp>
          </a:bodyPr>
          <a:lstStyle/>
          <a:p>
            <a:pPr defTabSz="913725"/>
            <a:endParaRPr lang="en-US">
              <a:solidFill>
                <a:srgbClr val="292929"/>
              </a:solidFill>
            </a:endParaRPr>
          </a:p>
        </p:txBody>
      </p:sp>
    </p:spTree>
    <p:extLst>
      <p:ext uri="{BB962C8B-B14F-4D97-AF65-F5344CB8AC3E}">
        <p14:creationId xmlns:p14="http://schemas.microsoft.com/office/powerpoint/2010/main" val="3336170259"/>
      </p:ext>
    </p:extLst>
  </p:cSld>
  <p:clrMapOvr>
    <a:masterClrMapping/>
  </p:clrMapOvr>
  <p:transition>
    <p:fade/>
  </p:transition>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83"/>
            <a:ext cx="4205289" cy="461665"/>
          </a:xfrm>
        </p:spPr>
        <p:txBody>
          <a:bodyPr>
            <a:noAutofit/>
          </a:bodyPr>
          <a:lstStyle>
            <a:lvl1pPr marL="0" indent="0" algn="l" defTabSz="9137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62" indent="0" algn="ctr">
              <a:buNone/>
              <a:defRPr>
                <a:solidFill>
                  <a:schemeClr val="tx1">
                    <a:tint val="75000"/>
                  </a:schemeClr>
                </a:solidFill>
              </a:defRPr>
            </a:lvl2pPr>
            <a:lvl3pPr marL="913725" indent="0" algn="ctr">
              <a:buNone/>
              <a:defRPr>
                <a:solidFill>
                  <a:schemeClr val="tx1">
                    <a:tint val="75000"/>
                  </a:schemeClr>
                </a:solidFill>
              </a:defRPr>
            </a:lvl3pPr>
            <a:lvl4pPr marL="1370586" indent="0" algn="ctr">
              <a:buNone/>
              <a:defRPr>
                <a:solidFill>
                  <a:schemeClr val="tx1">
                    <a:tint val="75000"/>
                  </a:schemeClr>
                </a:solidFill>
              </a:defRPr>
            </a:lvl4pPr>
            <a:lvl5pPr marL="1827452" indent="0" algn="ctr">
              <a:buNone/>
              <a:defRPr>
                <a:solidFill>
                  <a:schemeClr val="tx1">
                    <a:tint val="75000"/>
                  </a:schemeClr>
                </a:solidFill>
              </a:defRPr>
            </a:lvl5pPr>
            <a:lvl6pPr marL="2284310" indent="0" algn="ctr">
              <a:buNone/>
              <a:defRPr>
                <a:solidFill>
                  <a:schemeClr val="tx1">
                    <a:tint val="75000"/>
                  </a:schemeClr>
                </a:solidFill>
              </a:defRPr>
            </a:lvl6pPr>
            <a:lvl7pPr marL="2741175" indent="0" algn="ctr">
              <a:buNone/>
              <a:defRPr>
                <a:solidFill>
                  <a:schemeClr val="tx1">
                    <a:tint val="75000"/>
                  </a:schemeClr>
                </a:solidFill>
              </a:defRPr>
            </a:lvl7pPr>
            <a:lvl8pPr marL="3198037" indent="0" algn="ctr">
              <a:buNone/>
              <a:defRPr>
                <a:solidFill>
                  <a:schemeClr val="tx1">
                    <a:tint val="75000"/>
                  </a:schemeClr>
                </a:solidFill>
              </a:defRPr>
            </a:lvl8pPr>
            <a:lvl9pPr marL="36549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42"/>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3725"/>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3725"/>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3725"/>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3725"/>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3725"/>
              <a:endParaRPr lang="en-US" sz="1600">
                <a:solidFill>
                  <a:srgbClr val="292929"/>
                </a:solidFill>
              </a:endParaRPr>
            </a:p>
          </p:txBody>
        </p:sp>
      </p:grpSp>
    </p:spTree>
    <p:extLst>
      <p:ext uri="{BB962C8B-B14F-4D97-AF65-F5344CB8AC3E}">
        <p14:creationId xmlns:p14="http://schemas.microsoft.com/office/powerpoint/2010/main" val="4149124921"/>
      </p:ext>
    </p:extLst>
  </p:cSld>
  <p:clrMapOvr>
    <a:masterClrMapping/>
  </p:clrMapOvr>
  <p:transition>
    <p:fade/>
  </p:transition>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83"/>
            <a:ext cx="4205289" cy="461665"/>
          </a:xfrm>
        </p:spPr>
        <p:txBody>
          <a:bodyPr>
            <a:noAutofit/>
          </a:bodyPr>
          <a:lstStyle>
            <a:lvl1pPr marL="0" indent="0" algn="l" defTabSz="9137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62" indent="0" algn="ctr">
              <a:buNone/>
              <a:defRPr>
                <a:solidFill>
                  <a:schemeClr val="tx1">
                    <a:tint val="75000"/>
                  </a:schemeClr>
                </a:solidFill>
              </a:defRPr>
            </a:lvl2pPr>
            <a:lvl3pPr marL="913725" indent="0" algn="ctr">
              <a:buNone/>
              <a:defRPr>
                <a:solidFill>
                  <a:schemeClr val="tx1">
                    <a:tint val="75000"/>
                  </a:schemeClr>
                </a:solidFill>
              </a:defRPr>
            </a:lvl3pPr>
            <a:lvl4pPr marL="1370586" indent="0" algn="ctr">
              <a:buNone/>
              <a:defRPr>
                <a:solidFill>
                  <a:schemeClr val="tx1">
                    <a:tint val="75000"/>
                  </a:schemeClr>
                </a:solidFill>
              </a:defRPr>
            </a:lvl4pPr>
            <a:lvl5pPr marL="1827452" indent="0" algn="ctr">
              <a:buNone/>
              <a:defRPr>
                <a:solidFill>
                  <a:schemeClr val="tx1">
                    <a:tint val="75000"/>
                  </a:schemeClr>
                </a:solidFill>
              </a:defRPr>
            </a:lvl5pPr>
            <a:lvl6pPr marL="2284310" indent="0" algn="ctr">
              <a:buNone/>
              <a:defRPr>
                <a:solidFill>
                  <a:schemeClr val="tx1">
                    <a:tint val="75000"/>
                  </a:schemeClr>
                </a:solidFill>
              </a:defRPr>
            </a:lvl6pPr>
            <a:lvl7pPr marL="2741175" indent="0" algn="ctr">
              <a:buNone/>
              <a:defRPr>
                <a:solidFill>
                  <a:schemeClr val="tx1">
                    <a:tint val="75000"/>
                  </a:schemeClr>
                </a:solidFill>
              </a:defRPr>
            </a:lvl7pPr>
            <a:lvl8pPr marL="3198037" indent="0" algn="ctr">
              <a:buNone/>
              <a:defRPr>
                <a:solidFill>
                  <a:schemeClr val="tx1">
                    <a:tint val="75000"/>
                  </a:schemeClr>
                </a:solidFill>
              </a:defRPr>
            </a:lvl8pPr>
            <a:lvl9pPr marL="36549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46" tIns="41123" rIns="82246" bIns="41123" numCol="1" anchor="t" anchorCtr="0" compatLnSpc="1">
            <a:prstTxWarp prst="textNoShape">
              <a:avLst/>
            </a:prstTxWarp>
          </a:bodyPr>
          <a:lstStyle/>
          <a:p>
            <a:pPr defTabSz="913725"/>
            <a:endParaRPr lang="en-US" sz="1600">
              <a:solidFill>
                <a:srgbClr val="292929"/>
              </a:solidFill>
            </a:endParaRPr>
          </a:p>
        </p:txBody>
      </p:sp>
    </p:spTree>
    <p:extLst>
      <p:ext uri="{BB962C8B-B14F-4D97-AF65-F5344CB8AC3E}">
        <p14:creationId xmlns:p14="http://schemas.microsoft.com/office/powerpoint/2010/main" val="809841672"/>
      </p:ext>
    </p:extLst>
  </p:cSld>
  <p:clrMapOvr>
    <a:masterClrMapping/>
  </p:clrMapOvr>
  <p:transition>
    <p:fade/>
  </p:transition>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83"/>
            <a:ext cx="4205289" cy="461665"/>
          </a:xfrm>
        </p:spPr>
        <p:txBody>
          <a:bodyPr>
            <a:noAutofit/>
          </a:bodyPr>
          <a:lstStyle>
            <a:lvl1pPr marL="0" indent="0" algn="l" defTabSz="9137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62" indent="0" algn="ctr">
              <a:buNone/>
              <a:defRPr>
                <a:solidFill>
                  <a:schemeClr val="tx1">
                    <a:tint val="75000"/>
                  </a:schemeClr>
                </a:solidFill>
              </a:defRPr>
            </a:lvl2pPr>
            <a:lvl3pPr marL="913725" indent="0" algn="ctr">
              <a:buNone/>
              <a:defRPr>
                <a:solidFill>
                  <a:schemeClr val="tx1">
                    <a:tint val="75000"/>
                  </a:schemeClr>
                </a:solidFill>
              </a:defRPr>
            </a:lvl3pPr>
            <a:lvl4pPr marL="1370586" indent="0" algn="ctr">
              <a:buNone/>
              <a:defRPr>
                <a:solidFill>
                  <a:schemeClr val="tx1">
                    <a:tint val="75000"/>
                  </a:schemeClr>
                </a:solidFill>
              </a:defRPr>
            </a:lvl4pPr>
            <a:lvl5pPr marL="1827452" indent="0" algn="ctr">
              <a:buNone/>
              <a:defRPr>
                <a:solidFill>
                  <a:schemeClr val="tx1">
                    <a:tint val="75000"/>
                  </a:schemeClr>
                </a:solidFill>
              </a:defRPr>
            </a:lvl5pPr>
            <a:lvl6pPr marL="2284310" indent="0" algn="ctr">
              <a:buNone/>
              <a:defRPr>
                <a:solidFill>
                  <a:schemeClr val="tx1">
                    <a:tint val="75000"/>
                  </a:schemeClr>
                </a:solidFill>
              </a:defRPr>
            </a:lvl6pPr>
            <a:lvl7pPr marL="2741175" indent="0" algn="ctr">
              <a:buNone/>
              <a:defRPr>
                <a:solidFill>
                  <a:schemeClr val="tx1">
                    <a:tint val="75000"/>
                  </a:schemeClr>
                </a:solidFill>
              </a:defRPr>
            </a:lvl7pPr>
            <a:lvl8pPr marL="3198037" indent="0" algn="ctr">
              <a:buNone/>
              <a:defRPr>
                <a:solidFill>
                  <a:schemeClr val="tx1">
                    <a:tint val="75000"/>
                  </a:schemeClr>
                </a:solidFill>
              </a:defRPr>
            </a:lvl8pPr>
            <a:lvl9pPr marL="36549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9" y="1905005"/>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25"/>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25"/>
              <a:endParaRPr lang="en-US">
                <a:solidFill>
                  <a:srgbClr val="292929"/>
                </a:solidFill>
              </a:endParaRPr>
            </a:p>
          </p:txBody>
        </p:sp>
      </p:grpSp>
    </p:spTree>
    <p:extLst>
      <p:ext uri="{BB962C8B-B14F-4D97-AF65-F5344CB8AC3E}">
        <p14:creationId xmlns:p14="http://schemas.microsoft.com/office/powerpoint/2010/main" val="1419284994"/>
      </p:ext>
    </p:extLst>
  </p:cSld>
  <p:clrMapOvr>
    <a:masterClrMapping/>
  </p:clrMapOvr>
  <p:transition>
    <p:fade/>
  </p:transition>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80" y="3140275"/>
            <a:ext cx="3546476" cy="577452"/>
          </a:xfrm>
          <a:prstGeom prst="rect">
            <a:avLst/>
          </a:prstGeom>
          <a:noFill/>
          <a:ln>
            <a:noFill/>
          </a:ln>
        </p:spPr>
      </p:pic>
      <p:sp>
        <p:nvSpPr>
          <p:cNvPr id="3" name="Text Box 3"/>
          <p:cNvSpPr txBox="1">
            <a:spLocks noChangeArrowheads="1"/>
          </p:cNvSpPr>
          <p:nvPr userDrawn="1"/>
        </p:nvSpPr>
        <p:spPr bwMode="blackWhite">
          <a:xfrm>
            <a:off x="507873" y="6083575"/>
            <a:ext cx="11173090" cy="415484"/>
          </a:xfrm>
          <a:prstGeom prst="rect">
            <a:avLst/>
          </a:prstGeom>
          <a:noFill/>
          <a:ln w="12700">
            <a:noFill/>
            <a:miter lim="800000"/>
            <a:headEnd type="none" w="sm" len="sm"/>
            <a:tailEnd type="none" w="sm" len="sm"/>
          </a:ln>
          <a:effectLst/>
        </p:spPr>
        <p:txBody>
          <a:bodyPr vert="horz" wrap="square" lIns="91361" tIns="45680" rIns="91361" bIns="45680" numCol="1" anchor="t" anchorCtr="0" compatLnSpc="1">
            <a:prstTxWarp prst="textNoShape">
              <a:avLst/>
            </a:prstTxWarp>
            <a:spAutoFit/>
          </a:bodyPr>
          <a:lstStyle/>
          <a:p>
            <a:pPr algn="ctr" defTabSz="913461"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461"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789339601"/>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1" tIns="45680" rIns="91361" bIns="45680" numCol="1" spcCol="0" rtlCol="0" anchor="ctr" anchorCtr="0" compatLnSpc="1">
            <a:prstTxWarp prst="textNoShape">
              <a:avLst/>
            </a:prstTxWarp>
          </a:bodyPr>
          <a:lstStyle/>
          <a:p>
            <a:pPr algn="ctr" defTabSz="913353"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6"/>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3" name="Subtitle 2"/>
          <p:cNvSpPr>
            <a:spLocks noGrp="1"/>
          </p:cNvSpPr>
          <p:nvPr>
            <p:ph type="subTitle" idx="1" hasCustomPrompt="1"/>
          </p:nvPr>
        </p:nvSpPr>
        <p:spPr>
          <a:xfrm>
            <a:off x="3474724" y="3419856"/>
            <a:ext cx="6949440" cy="1243584"/>
          </a:xfrm>
        </p:spPr>
        <p:txBody>
          <a:bodyPr vert="horz" wrap="square" lIns="182794" tIns="182794" rIns="0" bIns="0" rtlCol="0" anchor="ctr" anchorCtr="0">
            <a:spAutoFit/>
          </a:bodyPr>
          <a:lstStyle>
            <a:lvl1pPr marL="574403" indent="-571228">
              <a:buNone/>
              <a:defRPr lang="en-US" sz="4400" spc="-100" dirty="0" smtClean="0">
                <a:solidFill>
                  <a:schemeClr val="tx1">
                    <a:alpha val="99000"/>
                  </a:schemeClr>
                </a:solidFill>
                <a:latin typeface="Segoe UI Light" pitchFamily="34" charset="0"/>
              </a:defRPr>
            </a:lvl1pPr>
            <a:lvl2pPr marL="345911" indent="-342737">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6775643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8" y="1447804"/>
            <a:ext cx="11149013" cy="2045004"/>
          </a:xfrm>
        </p:spPr>
        <p:txBody>
          <a:bodyPr/>
          <a:lstStyle>
            <a:lvl1pPr marL="460050" indent="-460050">
              <a:buClr>
                <a:srgbClr val="FFFFFF"/>
              </a:buClr>
              <a:buSzPct val="70000"/>
              <a:buFontTx/>
              <a:buBlip>
                <a:blip r:embed="rId2"/>
              </a:buBlip>
              <a:defRPr>
                <a:gradFill>
                  <a:gsLst>
                    <a:gs pos="0">
                      <a:srgbClr val="FFFFFF"/>
                    </a:gs>
                    <a:gs pos="86000">
                      <a:srgbClr val="FFFFFF"/>
                    </a:gs>
                  </a:gsLst>
                  <a:lin ang="5400000" scaled="0"/>
                </a:gradFill>
              </a:defRPr>
            </a:lvl1pPr>
            <a:lvl2pPr marL="855067" indent="-395015">
              <a:buClr>
                <a:srgbClr val="FFFFFF"/>
              </a:buClr>
              <a:buSzPct val="70000"/>
              <a:buFontTx/>
              <a:buBlip>
                <a:blip r:embed="rId2"/>
              </a:buBlip>
              <a:defRPr>
                <a:gradFill>
                  <a:gsLst>
                    <a:gs pos="0">
                      <a:srgbClr val="FFFFFF"/>
                    </a:gs>
                    <a:gs pos="86000">
                      <a:srgbClr val="FFFFFF"/>
                    </a:gs>
                  </a:gsLst>
                  <a:lin ang="5400000" scaled="0"/>
                </a:gradFill>
              </a:defRPr>
            </a:lvl2pPr>
            <a:lvl3pPr marL="1258010" indent="-402946">
              <a:buClr>
                <a:srgbClr val="FFFFFF"/>
              </a:buClr>
              <a:buSzPct val="70000"/>
              <a:buFontTx/>
              <a:buBlip>
                <a:blip r:embed="rId2"/>
              </a:buBlip>
              <a:defRPr>
                <a:gradFill>
                  <a:gsLst>
                    <a:gs pos="0">
                      <a:srgbClr val="FFFFFF"/>
                    </a:gs>
                    <a:gs pos="86000">
                      <a:srgbClr val="FFFFFF"/>
                    </a:gs>
                  </a:gsLst>
                  <a:lin ang="5400000" scaled="0"/>
                </a:gradFill>
              </a:defRPr>
            </a:lvl3pPr>
            <a:lvl4pPr marL="1603838" indent="-345833">
              <a:buClr>
                <a:srgbClr val="FFFFFF"/>
              </a:buClr>
              <a:buSzPct val="70000"/>
              <a:buFontTx/>
              <a:buBlip>
                <a:blip r:embed="rId2"/>
              </a:buBlip>
              <a:defRPr>
                <a:gradFill>
                  <a:gsLst>
                    <a:gs pos="0">
                      <a:srgbClr val="FFFFFF"/>
                    </a:gs>
                    <a:gs pos="86000">
                      <a:srgbClr val="FFFFFF"/>
                    </a:gs>
                  </a:gsLst>
                  <a:lin ang="5400000" scaled="0"/>
                </a:gradFill>
              </a:defRPr>
            </a:lvl4pPr>
            <a:lvl5pPr marL="1940159" indent="-33631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92109823"/>
      </p:ext>
    </p:extLst>
  </p:cSld>
  <p:clrMapOvr>
    <a:masterClrMapping/>
  </p:clrMapOvr>
  <p:transition>
    <p:fade/>
  </p:transition>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8" y="1447804"/>
            <a:ext cx="11149013" cy="2045004"/>
          </a:xfrm>
        </p:spPr>
        <p:txBody>
          <a:bodyPr/>
          <a:lstStyle>
            <a:lvl1pPr marL="460050" indent="-460050">
              <a:buClr>
                <a:srgbClr val="FFFFFF"/>
              </a:buClr>
              <a:buSzPct val="70000"/>
              <a:buFontTx/>
              <a:buBlip>
                <a:blip r:embed="rId2"/>
              </a:buBlip>
              <a:defRPr>
                <a:gradFill>
                  <a:gsLst>
                    <a:gs pos="0">
                      <a:srgbClr val="FFFFFF"/>
                    </a:gs>
                    <a:gs pos="86000">
                      <a:srgbClr val="FFFFFF"/>
                    </a:gs>
                  </a:gsLst>
                  <a:lin ang="5400000" scaled="0"/>
                </a:gradFill>
              </a:defRPr>
            </a:lvl1pPr>
            <a:lvl2pPr marL="855067" indent="-395015">
              <a:buClr>
                <a:srgbClr val="FFFFFF"/>
              </a:buClr>
              <a:buSzPct val="70000"/>
              <a:buFontTx/>
              <a:buBlip>
                <a:blip r:embed="rId2"/>
              </a:buBlip>
              <a:defRPr>
                <a:gradFill>
                  <a:gsLst>
                    <a:gs pos="0">
                      <a:srgbClr val="FFFFFF"/>
                    </a:gs>
                    <a:gs pos="86000">
                      <a:srgbClr val="FFFFFF"/>
                    </a:gs>
                  </a:gsLst>
                  <a:lin ang="5400000" scaled="0"/>
                </a:gradFill>
              </a:defRPr>
            </a:lvl2pPr>
            <a:lvl3pPr marL="1258010" indent="-402946">
              <a:buClr>
                <a:srgbClr val="FFFFFF"/>
              </a:buClr>
              <a:buSzPct val="70000"/>
              <a:buFontTx/>
              <a:buBlip>
                <a:blip r:embed="rId2"/>
              </a:buBlip>
              <a:defRPr>
                <a:gradFill>
                  <a:gsLst>
                    <a:gs pos="0">
                      <a:srgbClr val="FFFFFF"/>
                    </a:gs>
                    <a:gs pos="86000">
                      <a:srgbClr val="FFFFFF"/>
                    </a:gs>
                  </a:gsLst>
                  <a:lin ang="5400000" scaled="0"/>
                </a:gradFill>
              </a:defRPr>
            </a:lvl3pPr>
            <a:lvl4pPr marL="1603838" indent="-345833">
              <a:buClr>
                <a:srgbClr val="FFFFFF"/>
              </a:buClr>
              <a:buSzPct val="70000"/>
              <a:buFontTx/>
              <a:buBlip>
                <a:blip r:embed="rId2"/>
              </a:buBlip>
              <a:defRPr>
                <a:gradFill>
                  <a:gsLst>
                    <a:gs pos="0">
                      <a:srgbClr val="FFFFFF"/>
                    </a:gs>
                    <a:gs pos="86000">
                      <a:srgbClr val="FFFFFF"/>
                    </a:gs>
                  </a:gsLst>
                  <a:lin ang="5400000" scaled="0"/>
                </a:gradFill>
              </a:defRPr>
            </a:lvl4pPr>
            <a:lvl5pPr marL="1940159" indent="-33631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287" tIns="76141" rIns="152287" bIns="7614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524150013"/>
      </p:ext>
    </p:extLst>
  </p:cSld>
  <p:clrMapOvr>
    <a:masterClrMapping/>
  </p:clrMapOvr>
  <p:transition>
    <p:fade/>
  </p:transition>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8" y="1417323"/>
            <a:ext cx="11149013" cy="1043020"/>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010" indent="-4029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838" indent="-34583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159" indent="-33631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780703402"/>
      </p:ext>
    </p:extLst>
  </p:cSld>
  <p:clrMapOvr>
    <a:masterClrMapping/>
  </p:clrMapOvr>
  <p:transition>
    <p:fade/>
  </p:transition>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4"/>
            <a:ext cx="6271783" cy="1794661"/>
          </a:xfrm>
          <a:noFill/>
        </p:spPr>
        <p:txBody>
          <a:bodyPr lIns="143334" tIns="107500" rIns="143334" bIns="107500">
            <a:noAutofit/>
          </a:bodyPr>
          <a:lstStyle>
            <a:lvl1pPr marL="0" indent="0">
              <a:spcBef>
                <a:spcPts val="0"/>
              </a:spcBef>
              <a:buNone/>
              <a:defRPr sz="34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3334" tIns="89583" rIns="143334" bIns="89583" anchor="t" anchorCtr="0"/>
          <a:lstStyle>
            <a:lvl1pPr>
              <a:defRPr sz="5900"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754550" y="6196322"/>
            <a:ext cx="985810" cy="19126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472" y="560065"/>
            <a:ext cx="2598927" cy="383814"/>
          </a:xfrm>
          <a:prstGeom prst="rect">
            <a:avLst/>
          </a:prstGeom>
        </p:spPr>
      </p:pic>
    </p:spTree>
    <p:extLst>
      <p:ext uri="{BB962C8B-B14F-4D97-AF65-F5344CB8AC3E}">
        <p14:creationId xmlns:p14="http://schemas.microsoft.com/office/powerpoint/2010/main" val="38723120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650675" y="6164668"/>
            <a:ext cx="985810" cy="191269"/>
          </a:xfrm>
          <a:prstGeom prst="rect">
            <a:avLst/>
          </a:prstGeom>
        </p:spPr>
      </p:pic>
      <p:sp>
        <p:nvSpPr>
          <p:cNvPr id="4" name="Text Placeholder 4"/>
          <p:cNvSpPr>
            <a:spLocks noGrp="1"/>
          </p:cNvSpPr>
          <p:nvPr>
            <p:ph type="body" sz="quarter" idx="12" hasCustomPrompt="1"/>
          </p:nvPr>
        </p:nvSpPr>
        <p:spPr>
          <a:xfrm>
            <a:off x="271034" y="3877274"/>
            <a:ext cx="6271783" cy="1794661"/>
          </a:xfrm>
          <a:noFill/>
        </p:spPr>
        <p:txBody>
          <a:bodyPr lIns="143334" tIns="107500" rIns="143334" bIns="107500">
            <a:noAutofit/>
          </a:bodyPr>
          <a:lstStyle>
            <a:lvl1pPr marL="0" indent="0">
              <a:spcBef>
                <a:spcPts val="0"/>
              </a:spcBef>
              <a:buNone/>
              <a:defRPr sz="340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233" y="2075840"/>
            <a:ext cx="9858042" cy="1801436"/>
          </a:xfrm>
          <a:noFill/>
        </p:spPr>
        <p:txBody>
          <a:bodyPr lIns="143334" tIns="89583" rIns="143334" bIns="89583" anchor="t" anchorCtr="0"/>
          <a:lstStyle>
            <a:lvl1pPr>
              <a:defRPr sz="5900"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72" y="560069"/>
            <a:ext cx="2598927" cy="383815"/>
          </a:xfrm>
          <a:prstGeom prst="rect">
            <a:avLst/>
          </a:prstGeom>
        </p:spPr>
      </p:pic>
    </p:spTree>
    <p:extLst>
      <p:ext uri="{BB962C8B-B14F-4D97-AF65-F5344CB8AC3E}">
        <p14:creationId xmlns:p14="http://schemas.microsoft.com/office/powerpoint/2010/main" val="3491718551"/>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168" y="2084172"/>
            <a:ext cx="8961914"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3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6" y="2084187"/>
            <a:ext cx="8961851" cy="1793090"/>
          </a:xfrm>
          <a:noFill/>
        </p:spPr>
        <p:txBody>
          <a:bodyPr lIns="143334" tIns="89583" rIns="143334" bIns="89583" anchor="t" anchorCtr="0"/>
          <a:lstStyle>
            <a:lvl1pPr>
              <a:defRPr sz="5900"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232" y="3878576"/>
            <a:ext cx="8961852" cy="1792326"/>
          </a:xfrm>
          <a:noFill/>
        </p:spPr>
        <p:txBody>
          <a:bodyPr lIns="143334" tIns="107500" rIns="143334" bIns="107500">
            <a:noAutofit/>
          </a:bodyPr>
          <a:lstStyle>
            <a:lvl1pPr marL="0" indent="0">
              <a:spcBef>
                <a:spcPts val="0"/>
              </a:spcBef>
              <a:buNone/>
              <a:defRPr sz="34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754550" y="6196799"/>
            <a:ext cx="985810" cy="190310"/>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470" y="560065"/>
            <a:ext cx="2598922" cy="383814"/>
          </a:xfrm>
          <a:prstGeom prst="rect">
            <a:avLst/>
          </a:prstGeom>
        </p:spPr>
      </p:pic>
    </p:spTree>
    <p:extLst>
      <p:ext uri="{BB962C8B-B14F-4D97-AF65-F5344CB8AC3E}">
        <p14:creationId xmlns:p14="http://schemas.microsoft.com/office/powerpoint/2010/main" val="3597880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4"/>
            <a:ext cx="6271783" cy="1794661"/>
          </a:xfrm>
          <a:noFill/>
        </p:spPr>
        <p:txBody>
          <a:bodyPr lIns="143334" tIns="107500" rIns="143334" bIns="107500">
            <a:noAutofit/>
          </a:bodyPr>
          <a:lstStyle>
            <a:lvl1pPr marL="0" indent="0">
              <a:spcBef>
                <a:spcPts val="0"/>
              </a:spcBef>
              <a:buNone/>
              <a:defRPr sz="34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3334" tIns="89583" rIns="143334" bIns="89583" anchor="t" anchorCtr="0"/>
          <a:lstStyle>
            <a:lvl1pPr>
              <a:defRPr sz="5900"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754550" y="6196322"/>
            <a:ext cx="985810" cy="191269"/>
          </a:xfrm>
          <a:prstGeom prst="rect">
            <a:avLst/>
          </a:prstGeom>
        </p:spPr>
      </p:pic>
      <p:pic>
        <p:nvPicPr>
          <p:cNvPr id="4" name="Picture 3" descr="Azure_logo_wht-03.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472" y="560069"/>
            <a:ext cx="2598927" cy="383815"/>
          </a:xfrm>
          <a:prstGeom prst="rect">
            <a:avLst/>
          </a:prstGeom>
        </p:spPr>
      </p:pic>
    </p:spTree>
    <p:extLst>
      <p:ext uri="{BB962C8B-B14F-4D97-AF65-F5344CB8AC3E}">
        <p14:creationId xmlns:p14="http://schemas.microsoft.com/office/powerpoint/2010/main" val="6376809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descr="WIN12_Morayma_06 copy.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88826" cy="6858000"/>
          </a:xfrm>
          <a:prstGeom prst="rect">
            <a:avLst/>
          </a:prstGeom>
        </p:spPr>
      </p:pic>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754550" y="6197149"/>
            <a:ext cx="985810" cy="190310"/>
          </a:xfrm>
          <a:prstGeom prst="rect">
            <a:avLst/>
          </a:prstGeom>
        </p:spPr>
      </p:pic>
      <p:sp>
        <p:nvSpPr>
          <p:cNvPr id="14" name="Rectangle 13"/>
          <p:cNvSpPr/>
          <p:nvPr userDrawn="1"/>
        </p:nvSpPr>
        <p:spPr bwMode="gray">
          <a:xfrm>
            <a:off x="269236" y="1187620"/>
            <a:ext cx="7169531"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3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title" hasCustomPrompt="1"/>
          </p:nvPr>
        </p:nvSpPr>
        <p:spPr bwMode="ltGray">
          <a:xfrm>
            <a:off x="269169" y="1187620"/>
            <a:ext cx="7169531" cy="1793108"/>
          </a:xfrm>
          <a:noFill/>
        </p:spPr>
        <p:txBody>
          <a:bodyPr lIns="143334" tIns="89583" rIns="143334" bIns="89583" anchor="t" anchorCtr="0"/>
          <a:lstStyle>
            <a:lvl1pPr>
              <a:defRPr sz="5900"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6" name="Text Placeholder 4"/>
          <p:cNvSpPr>
            <a:spLocks noGrp="1"/>
          </p:cNvSpPr>
          <p:nvPr>
            <p:ph type="body" sz="quarter" idx="12" hasCustomPrompt="1"/>
          </p:nvPr>
        </p:nvSpPr>
        <p:spPr bwMode="ltGray">
          <a:xfrm>
            <a:off x="269236" y="2971385"/>
            <a:ext cx="7169531" cy="1794661"/>
          </a:xfrm>
          <a:noFill/>
        </p:spPr>
        <p:txBody>
          <a:bodyPr lIns="143334" tIns="107500" rIns="143334" bIns="107500">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8" name="Picture 17" descr="Azure_logo_wht-03.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72" y="4953121"/>
            <a:ext cx="2598927" cy="383815"/>
          </a:xfrm>
          <a:prstGeom prst="rect">
            <a:avLst/>
          </a:prstGeom>
        </p:spPr>
      </p:pic>
    </p:spTree>
    <p:extLst>
      <p:ext uri="{BB962C8B-B14F-4D97-AF65-F5344CB8AC3E}">
        <p14:creationId xmlns:p14="http://schemas.microsoft.com/office/powerpoint/2010/main" val="34292962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0" y="5"/>
            <a:ext cx="12178321"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236" y="1187644"/>
            <a:ext cx="7169531"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3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6" y="1187645"/>
            <a:ext cx="7169531" cy="1793108"/>
          </a:xfrm>
          <a:noFill/>
        </p:spPr>
        <p:txBody>
          <a:bodyPr lIns="143334" tIns="89583" rIns="143334" bIns="89583" anchor="t" anchorCtr="0"/>
          <a:lstStyle>
            <a:lvl1pPr>
              <a:defRPr sz="5900"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36" y="2971414"/>
            <a:ext cx="7169531" cy="1794661"/>
          </a:xfrm>
          <a:noFill/>
        </p:spPr>
        <p:txBody>
          <a:bodyPr lIns="143334" tIns="107500" rIns="143334" bIns="107500">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650675" y="6164668"/>
            <a:ext cx="985810" cy="191269"/>
          </a:xfrm>
          <a:prstGeom prst="rect">
            <a:avLst/>
          </a:prstGeom>
        </p:spPr>
      </p:pic>
      <p:pic>
        <p:nvPicPr>
          <p:cNvPr id="11" name="Picture 10" descr="Azure_logo_wht-03.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72" y="560069"/>
            <a:ext cx="2598927" cy="383815"/>
          </a:xfrm>
          <a:prstGeom prst="rect">
            <a:avLst/>
          </a:prstGeom>
        </p:spPr>
      </p:pic>
    </p:spTree>
    <p:extLst>
      <p:ext uri="{BB962C8B-B14F-4D97-AF65-F5344CB8AC3E}">
        <p14:creationId xmlns:p14="http://schemas.microsoft.com/office/powerpoint/2010/main" val="30225870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36" y="5"/>
            <a:ext cx="12179361" cy="685799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650675" y="6164668"/>
            <a:ext cx="985810" cy="191269"/>
          </a:xfrm>
          <a:prstGeom prst="rect">
            <a:avLst/>
          </a:prstGeom>
        </p:spPr>
      </p:pic>
      <p:sp>
        <p:nvSpPr>
          <p:cNvPr id="13" name="Rectangle 12"/>
          <p:cNvSpPr/>
          <p:nvPr userDrawn="1"/>
        </p:nvSpPr>
        <p:spPr bwMode="gray">
          <a:xfrm>
            <a:off x="269236"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3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6" y="2082443"/>
            <a:ext cx="7169531" cy="1794808"/>
          </a:xfrm>
          <a:noFill/>
        </p:spPr>
        <p:txBody>
          <a:bodyPr lIns="143334" tIns="89583" rIns="143334" bIns="89583" anchor="t" anchorCtr="0"/>
          <a:lstStyle>
            <a:lvl1pPr>
              <a:defRPr sz="5300"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236" y="3877261"/>
            <a:ext cx="7169531" cy="1789991"/>
          </a:xfrm>
        </p:spPr>
        <p:txBody>
          <a:bodyPr tIns="107500" bIns="107500">
            <a:noAutofit/>
          </a:bodyPr>
          <a:lstStyle>
            <a:lvl1pPr marL="0" indent="0">
              <a:spcBef>
                <a:spcPts val="0"/>
              </a:spcBef>
              <a:buNone/>
              <a:defRPr sz="3200">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72" y="560065"/>
            <a:ext cx="2598927" cy="383814"/>
          </a:xfrm>
          <a:prstGeom prst="rect">
            <a:avLst/>
          </a:prstGeom>
        </p:spPr>
      </p:pic>
    </p:spTree>
    <p:extLst>
      <p:ext uri="{BB962C8B-B14F-4D97-AF65-F5344CB8AC3E}">
        <p14:creationId xmlns:p14="http://schemas.microsoft.com/office/powerpoint/2010/main" val="3315606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7"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028" marR="0" indent="0" algn="l" defTabSz="913929"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279" indent="0">
              <a:buFont typeface="Wingdings" pitchFamily="2" charset="2"/>
              <a:buNone/>
              <a:tabLst/>
              <a:defRPr>
                <a:solidFill>
                  <a:schemeClr val="tx1">
                    <a:alpha val="99000"/>
                  </a:schemeClr>
                </a:solidFill>
                <a:latin typeface="+mn-lt"/>
              </a:defRPr>
            </a:lvl3pPr>
            <a:lvl4pPr marL="741011" indent="0">
              <a:buFont typeface="Wingdings" pitchFamily="2" charset="2"/>
              <a:buNone/>
              <a:defRPr>
                <a:solidFill>
                  <a:schemeClr val="tx1">
                    <a:alpha val="99000"/>
                  </a:schemeClr>
                </a:solidFill>
                <a:latin typeface="+mn-lt"/>
              </a:defRPr>
            </a:lvl4pPr>
            <a:lvl5pPr marL="913964"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8149704"/>
      </p:ext>
    </p:extLst>
  </p:cSld>
  <p:clrMapOvr>
    <a:masterClrMapping/>
  </p:clrMapOvr>
  <p:transition>
    <p:fade/>
  </p:transition>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3" name="Picture 2" descr="WIN12_Nick_06.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 y="0"/>
            <a:ext cx="12188825" cy="6858000"/>
          </a:xfrm>
          <a:prstGeom prst="rect">
            <a:avLst/>
          </a:prstGeom>
        </p:spPr>
      </p:pic>
      <p:pic>
        <p:nvPicPr>
          <p:cNvPr id="4" name="Picture 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650675" y="6164668"/>
            <a:ext cx="985810" cy="191269"/>
          </a:xfrm>
          <a:prstGeom prst="rect">
            <a:avLst/>
          </a:prstGeom>
        </p:spPr>
      </p:pic>
      <p:sp>
        <p:nvSpPr>
          <p:cNvPr id="5" name="Rectangle 4"/>
          <p:cNvSpPr/>
          <p:nvPr userDrawn="1"/>
        </p:nvSpPr>
        <p:spPr bwMode="gray">
          <a:xfrm>
            <a:off x="269236"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3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itle 1"/>
          <p:cNvSpPr>
            <a:spLocks noGrp="1"/>
          </p:cNvSpPr>
          <p:nvPr>
            <p:ph type="title" hasCustomPrompt="1"/>
          </p:nvPr>
        </p:nvSpPr>
        <p:spPr bwMode="ltGray">
          <a:xfrm>
            <a:off x="269236" y="2082443"/>
            <a:ext cx="7169531" cy="1794808"/>
          </a:xfrm>
          <a:noFill/>
        </p:spPr>
        <p:txBody>
          <a:bodyPr lIns="143334" tIns="89583" rIns="143334" bIns="89583" anchor="t" anchorCtr="0"/>
          <a:lstStyle>
            <a:lvl1pPr>
              <a:defRPr sz="5300" spc="-99" baseline="0">
                <a:solidFill>
                  <a:srgbClr val="00188F"/>
                </a:solidFill>
              </a:defRPr>
            </a:lvl1pPr>
          </a:lstStyle>
          <a:p>
            <a:r>
              <a:rPr lang="en-US" dirty="0" smtClean="0"/>
              <a:t>Presentation title</a:t>
            </a:r>
            <a:endParaRPr lang="en-US" dirty="0"/>
          </a:p>
        </p:txBody>
      </p:sp>
      <p:sp>
        <p:nvSpPr>
          <p:cNvPr id="7" name="Text Placeholder 2"/>
          <p:cNvSpPr>
            <a:spLocks noGrp="1"/>
          </p:cNvSpPr>
          <p:nvPr>
            <p:ph type="body" sz="quarter" idx="14"/>
          </p:nvPr>
        </p:nvSpPr>
        <p:spPr bwMode="ltGray">
          <a:xfrm>
            <a:off x="269236" y="3877261"/>
            <a:ext cx="7169531" cy="1789991"/>
          </a:xfrm>
        </p:spPr>
        <p:txBody>
          <a:bodyPr tIns="107500" bIns="107500">
            <a:noAutofit/>
          </a:bodyPr>
          <a:lstStyle>
            <a:lvl1pPr marL="0" indent="0">
              <a:spcBef>
                <a:spcPts val="0"/>
              </a:spcBef>
              <a:buNone/>
              <a:defRPr sz="3200">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70" y="560065"/>
            <a:ext cx="2598922" cy="383814"/>
          </a:xfrm>
          <a:prstGeom prst="rect">
            <a:avLst/>
          </a:prstGeom>
        </p:spPr>
      </p:pic>
    </p:spTree>
    <p:extLst>
      <p:ext uri="{BB962C8B-B14F-4D97-AF65-F5344CB8AC3E}">
        <p14:creationId xmlns:p14="http://schemas.microsoft.com/office/powerpoint/2010/main" val="3002672565"/>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3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174" y="1186357"/>
            <a:ext cx="9856549" cy="2697988"/>
          </a:xfrm>
          <a:noFill/>
        </p:spPr>
        <p:txBody>
          <a:bodyPr tIns="89583" bIns="89583" anchor="t" anchorCtr="0"/>
          <a:lstStyle>
            <a:lvl1pPr>
              <a:defRPr sz="7100"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82"/>
            <a:ext cx="9858105" cy="1793881"/>
          </a:xfrm>
          <a:noFill/>
        </p:spPr>
        <p:txBody>
          <a:bodyPr lIns="179166" tIns="143334" rIns="179166" bIns="143334">
            <a:noAutofit/>
          </a:bodyPr>
          <a:lstStyle>
            <a:lvl1pPr marL="0" indent="0">
              <a:spcBef>
                <a:spcPts val="0"/>
              </a:spcBef>
              <a:buNone/>
              <a:defRPr sz="34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0689446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3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4" y="1186357"/>
            <a:ext cx="9856549" cy="2697988"/>
          </a:xfrm>
          <a:noFill/>
        </p:spPr>
        <p:txBody>
          <a:bodyPr tIns="89583" bIns="89583" anchor="t" anchorCtr="0"/>
          <a:lstStyle>
            <a:lvl1pPr>
              <a:defRPr sz="7100"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82"/>
            <a:ext cx="9858105" cy="1793881"/>
          </a:xfrm>
          <a:noFill/>
        </p:spPr>
        <p:txBody>
          <a:bodyPr lIns="179166" tIns="143334" rIns="179166" bIns="143334">
            <a:noAutofit/>
          </a:bodyPr>
          <a:lstStyle>
            <a:lvl1pPr marL="0" indent="0">
              <a:spcBef>
                <a:spcPts val="0"/>
              </a:spcBef>
              <a:buNone/>
              <a:defRPr sz="34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659661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3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4" y="1186357"/>
            <a:ext cx="9856549" cy="2697988"/>
          </a:xfrm>
          <a:noFill/>
        </p:spPr>
        <p:txBody>
          <a:bodyPr tIns="89583" bIns="89583" anchor="t" anchorCtr="0"/>
          <a:lstStyle>
            <a:lvl1pPr>
              <a:defRPr sz="7100"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11273633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3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4" y="1186357"/>
            <a:ext cx="9856549" cy="2697988"/>
          </a:xfrm>
          <a:noFill/>
        </p:spPr>
        <p:txBody>
          <a:bodyPr tIns="89583" bIns="89583" anchor="t" anchorCtr="0"/>
          <a:lstStyle>
            <a:lvl1pPr>
              <a:defRPr sz="7100"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737107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73" y="1187620"/>
            <a:ext cx="8065697" cy="5200312"/>
          </a:xfrm>
          <a:noFill/>
        </p:spPr>
        <p:txBody>
          <a:bodyPr tIns="89583" bIns="89583" anchor="t" anchorCtr="0"/>
          <a:lstStyle>
            <a:lvl1pPr marL="0" marR="0" indent="0" algn="l" defTabSz="913799" rtl="0" eaLnBrk="1" fontAlgn="auto" latinLnBrk="0" hangingPunct="1">
              <a:lnSpc>
                <a:spcPct val="90000"/>
              </a:lnSpc>
              <a:spcBef>
                <a:spcPct val="0"/>
              </a:spcBef>
              <a:spcAft>
                <a:spcPts val="0"/>
              </a:spcAft>
              <a:buClrTx/>
              <a:buSzTx/>
              <a:buFontTx/>
              <a:buNone/>
              <a:tabLst/>
              <a:defRPr lang="en-US" sz="5900"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2868222063"/>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73" y="1187620"/>
            <a:ext cx="8065697" cy="5200312"/>
          </a:xfrm>
          <a:noFill/>
        </p:spPr>
        <p:txBody>
          <a:bodyPr tIns="89583" bIns="89583" anchor="t" anchorCtr="0"/>
          <a:lstStyle>
            <a:lvl1pPr marL="0" marR="0" indent="0" algn="l" defTabSz="913799" rtl="0" eaLnBrk="1" fontAlgn="auto" latinLnBrk="0" hangingPunct="1">
              <a:lnSpc>
                <a:spcPct val="90000"/>
              </a:lnSpc>
              <a:spcBef>
                <a:spcPct val="0"/>
              </a:spcBef>
              <a:spcAft>
                <a:spcPts val="0"/>
              </a:spcAft>
              <a:buClrTx/>
              <a:buSzTx/>
              <a:buFontTx/>
              <a:buNone/>
              <a:tabLst/>
              <a:defRPr lang="en-US" sz="5900"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2991118306"/>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7"/>
            <a:ext cx="11650488" cy="1796217"/>
          </a:xfrm>
          <a:noFill/>
        </p:spPr>
        <p:txBody>
          <a:bodyPr tIns="89583" bIns="89583" anchor="t" anchorCtr="0"/>
          <a:lstStyle>
            <a:lvl1pPr>
              <a:defRPr sz="8600"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4650562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7"/>
            <a:ext cx="11650488" cy="1796217"/>
          </a:xfrm>
          <a:noFill/>
        </p:spPr>
        <p:txBody>
          <a:bodyPr tIns="89583" bIns="89583" anchor="t" anchorCtr="0"/>
          <a:lstStyle>
            <a:lvl1pPr>
              <a:defRPr sz="8600"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409694809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527860" y="4"/>
            <a:ext cx="6660966" cy="6858001"/>
          </a:xfrm>
          <a:prstGeom prst="rect">
            <a:avLst/>
          </a:prstGeom>
        </p:spPr>
      </p:pic>
      <p:sp>
        <p:nvSpPr>
          <p:cNvPr id="3" name="Title 1"/>
          <p:cNvSpPr>
            <a:spLocks noGrp="1"/>
          </p:cNvSpPr>
          <p:nvPr>
            <p:ph type="title" hasCustomPrompt="1"/>
          </p:nvPr>
        </p:nvSpPr>
        <p:spPr>
          <a:xfrm>
            <a:off x="269169" y="2084177"/>
            <a:ext cx="11650488" cy="1796217"/>
          </a:xfrm>
          <a:noFill/>
        </p:spPr>
        <p:txBody>
          <a:bodyPr tIns="89583" bIns="89583" anchor="t" anchorCtr="0"/>
          <a:lstStyle>
            <a:lvl1pPr>
              <a:defRPr sz="8600"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200618539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7"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663" indent="0">
              <a:buNone/>
              <a:defRPr lang="en-US" sz="2400" kern="1200" spc="0" baseline="0" dirty="0" smtClean="0">
                <a:solidFill>
                  <a:schemeClr val="tx1">
                    <a:alpha val="99000"/>
                  </a:schemeClr>
                </a:solidFill>
                <a:latin typeface="+mn-lt"/>
                <a:ea typeface="+mn-ea"/>
                <a:cs typeface="+mn-cs"/>
              </a:defRPr>
            </a:lvl3pPr>
            <a:lvl4pPr marL="456981" indent="0">
              <a:buNone/>
              <a:defRPr lang="en-US" sz="2000" kern="1200" spc="0" baseline="0" dirty="0" smtClean="0">
                <a:solidFill>
                  <a:schemeClr val="tx1">
                    <a:alpha val="99000"/>
                  </a:schemeClr>
                </a:solidFill>
                <a:latin typeface="+mn-lt"/>
                <a:ea typeface="+mn-ea"/>
                <a:cs typeface="+mn-cs"/>
              </a:defRPr>
            </a:lvl4pPr>
            <a:lvl5pPr marL="69340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392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16250902"/>
      </p:ext>
    </p:extLst>
  </p:cSld>
  <p:clrMapOvr>
    <a:masterClrMapping/>
  </p:clrMapOvr>
  <p:transition>
    <p:fade/>
  </p:transition>
  <p:timing>
    <p:tnLst>
      <p:par>
        <p:cT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15" y="1456608"/>
            <a:ext cx="4485615"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7" tIns="143334" rIns="182767" bIns="143334" numCol="1" spcCol="0" rtlCol="0" fromWordArt="0" anchor="t" anchorCtr="0" forceAA="0" compatLnSpc="1">
            <a:prstTxWarp prst="textNoShape">
              <a:avLst/>
            </a:prstTxWarp>
            <a:noAutofit/>
          </a:bodyPr>
          <a:lstStyle/>
          <a:p>
            <a:pPr defTabSz="913533" fontAlgn="base">
              <a:lnSpc>
                <a:spcPct val="90000"/>
              </a:lnSpc>
              <a:spcBef>
                <a:spcPct val="0"/>
              </a:spcBef>
              <a:spcAft>
                <a:spcPct val="0"/>
              </a:spcAft>
            </a:pPr>
            <a:endParaRPr lang="en-US" sz="200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8624" y="1456606"/>
            <a:ext cx="6722109" cy="1993792"/>
          </a:xfrm>
        </p:spPr>
        <p:txBody>
          <a:bodyPr/>
          <a:lstStyle>
            <a:lvl1pPr marL="0" indent="0">
              <a:buNone/>
              <a:defRPr>
                <a:solidFill>
                  <a:srgbClr val="FFFFFF"/>
                </a:solidFill>
              </a:defRPr>
            </a:lvl1pPr>
            <a:lvl2pPr marL="0" indent="0">
              <a:buFontTx/>
              <a:buNone/>
              <a:defRPr sz="2000">
                <a:solidFill>
                  <a:srgbClr val="FFFFFF"/>
                </a:solidFill>
              </a:defRPr>
            </a:lvl2pPr>
            <a:lvl3pPr marL="223957" indent="0">
              <a:buNone/>
              <a:defRPr>
                <a:solidFill>
                  <a:srgbClr val="FFFFFF"/>
                </a:solidFill>
              </a:defRPr>
            </a:lvl3pPr>
            <a:lvl4pPr marL="447914" indent="0">
              <a:buNone/>
              <a:defRPr>
                <a:solidFill>
                  <a:srgbClr val="FFFFFF"/>
                </a:solidFill>
              </a:defRPr>
            </a:lvl4pPr>
            <a:lvl5pPr marL="671872"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3842319"/>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00">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4" y="1187622"/>
            <a:ext cx="3853935"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8" tIns="143350" rIns="179188" bIns="143350" numCol="1" spcCol="0" rtlCol="0" fromWordArt="0" anchor="t" anchorCtr="0" forceAA="0" compatLnSpc="1">
            <a:prstTxWarp prst="textNoShape">
              <a:avLst/>
            </a:prstTxWarp>
            <a:noAutofit/>
          </a:bodyPr>
          <a:lstStyle/>
          <a:p>
            <a:pPr algn="ctr" defTabSz="91365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3962" y="1187622"/>
            <a:ext cx="3853935"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8" tIns="143350" rIns="179188" bIns="143350" numCol="1" spcCol="0" rtlCol="0" fromWordArt="0" anchor="t" anchorCtr="0" forceAA="0" compatLnSpc="1">
            <a:prstTxWarp prst="textNoShape">
              <a:avLst/>
            </a:prstTxWarp>
            <a:noAutofit/>
          </a:bodyPr>
          <a:lstStyle/>
          <a:p>
            <a:pPr algn="ctr" defTabSz="91365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7543" y="1187622"/>
            <a:ext cx="3853935"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8" tIns="143350" rIns="179188" bIns="143350" numCol="1" spcCol="0" rtlCol="0" fromWordArt="0" anchor="t" anchorCtr="0" forceAA="0" compatLnSpc="1">
            <a:prstTxWarp prst="textNoShape">
              <a:avLst/>
            </a:prstTxWarp>
            <a:noAutofit/>
          </a:bodyPr>
          <a:lstStyle/>
          <a:p>
            <a:pPr algn="ctr" defTabSz="91365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173" y="5132434"/>
            <a:ext cx="340555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3957" indent="0">
              <a:buNone/>
              <a:defRPr/>
            </a:lvl3pPr>
            <a:lvl4pPr marL="447914" indent="0">
              <a:buNone/>
              <a:defRPr/>
            </a:lvl4pPr>
            <a:lvl5pPr marL="671872"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3958" y="5132434"/>
            <a:ext cx="3584789"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3957" indent="0">
              <a:buNone/>
              <a:defRPr/>
            </a:lvl3pPr>
            <a:lvl4pPr marL="447914" indent="0">
              <a:buNone/>
              <a:defRPr/>
            </a:lvl4pPr>
            <a:lvl5pPr marL="671872"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7543" y="5132434"/>
            <a:ext cx="3584789"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3957" indent="0">
              <a:buNone/>
              <a:defRPr/>
            </a:lvl3pPr>
            <a:lvl4pPr marL="447914" indent="0">
              <a:buNone/>
              <a:defRPr/>
            </a:lvl4pPr>
            <a:lvl5pPr marL="671872" indent="0">
              <a:buNone/>
              <a:defRPr/>
            </a:lvl5pPr>
          </a:lstStyle>
          <a:p>
            <a:pPr lvl="1"/>
            <a:r>
              <a:rPr lang="en-US" dirty="0" smtClean="0"/>
              <a:t>Second level</a:t>
            </a:r>
          </a:p>
        </p:txBody>
      </p:sp>
    </p:spTree>
    <p:extLst>
      <p:ext uri="{BB962C8B-B14F-4D97-AF65-F5344CB8AC3E}">
        <p14:creationId xmlns:p14="http://schemas.microsoft.com/office/powerpoint/2010/main" val="1422369303"/>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81"/>
            <a:ext cx="11650488" cy="1985641"/>
          </a:xfrm>
        </p:spPr>
        <p:txBody>
          <a:bodyPr/>
          <a:lstStyle>
            <a:lvl1pPr marL="0" indent="0">
              <a:buNone/>
              <a:defRPr>
                <a:solidFill>
                  <a:srgbClr val="00188F"/>
                </a:solidFill>
              </a:defRPr>
            </a:lvl1pPr>
            <a:lvl2pPr marL="0" indent="0">
              <a:buFontTx/>
              <a:buNone/>
              <a:defRPr sz="2000"/>
            </a:lvl2pPr>
            <a:lvl3pPr marL="223957" indent="0">
              <a:buNone/>
              <a:defRPr/>
            </a:lvl3pPr>
            <a:lvl4pPr marL="447914" indent="0">
              <a:buNone/>
              <a:defRPr/>
            </a:lvl4pPr>
            <a:lvl5pPr marL="671872"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9897534"/>
      </p:ext>
    </p:extLst>
  </p:cSld>
  <p:clrMapOvr>
    <a:masterClrMapping/>
  </p:clrMapOvr>
  <p:transition>
    <p:fade/>
  </p:transition>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81"/>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3957" indent="0">
              <a:buNone/>
              <a:defRPr/>
            </a:lvl3pPr>
            <a:lvl4pPr marL="447914" indent="0">
              <a:buNone/>
              <a:defRPr/>
            </a:lvl4pPr>
            <a:lvl5pPr marL="671872"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6853984"/>
      </p:ext>
    </p:extLst>
  </p:cSld>
  <p:clrMapOvr>
    <a:masterClrMapping/>
  </p:clrMapOvr>
  <p:transition>
    <p:fade/>
  </p:transition>
  <p:timing>
    <p:tnLst>
      <p:par>
        <p:cT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81"/>
            <a:ext cx="11650488"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807037"/>
      </p:ext>
    </p:extLst>
  </p:cSld>
  <p:clrMapOvr>
    <a:masterClrMapping/>
  </p:clrMapOvr>
  <p:transition>
    <p:fade/>
  </p:transition>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81"/>
            <a:ext cx="11650488"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0237846"/>
      </p:ext>
    </p:extLst>
  </p:cSld>
  <p:clrMapOvr>
    <a:masterClrMapping/>
  </p:clrMapOvr>
  <p:transition>
    <p:fade/>
  </p:transition>
  <p:timing>
    <p:tnLst>
      <p:par>
        <p:cTn id="1" dur="indefinite" restart="never" nodeType="tmRoot"/>
      </p:par>
    </p:tn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6" y="1189177"/>
            <a:ext cx="5377147" cy="2420188"/>
          </a:xfrm>
        </p:spPr>
        <p:txBody>
          <a:bodyPr wrap="square">
            <a:spAutoFit/>
          </a:bodyPr>
          <a:lstStyle>
            <a:lvl1pPr marL="0" indent="0">
              <a:spcBef>
                <a:spcPts val="1200"/>
              </a:spcBef>
              <a:buClr>
                <a:schemeClr val="tx1"/>
              </a:buClr>
              <a:buFont typeface="Wingdings" pitchFamily="2" charset="2"/>
              <a:buNone/>
              <a:defRPr sz="3400">
                <a:solidFill>
                  <a:srgbClr val="00188F"/>
                </a:solidFill>
              </a:defRPr>
            </a:lvl1pPr>
            <a:lvl2pPr marL="0" indent="0">
              <a:buNone/>
              <a:defRPr sz="2000"/>
            </a:lvl2pPr>
            <a:lvl3pPr marL="227066" indent="0">
              <a:buNone/>
              <a:tabLst/>
              <a:defRPr sz="2000"/>
            </a:lvl3pPr>
            <a:lvl4pPr marL="451024" indent="0">
              <a:buNone/>
              <a:defRPr/>
            </a:lvl4pPr>
            <a:lvl5pPr marL="671872"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6" y="1189177"/>
            <a:ext cx="5377147" cy="2420188"/>
          </a:xfrm>
        </p:spPr>
        <p:txBody>
          <a:bodyPr wrap="square">
            <a:spAutoFit/>
          </a:bodyPr>
          <a:lstStyle>
            <a:lvl1pPr marL="0" indent="0">
              <a:spcBef>
                <a:spcPts val="1200"/>
              </a:spcBef>
              <a:buClr>
                <a:schemeClr val="tx1"/>
              </a:buClr>
              <a:buFont typeface="Wingdings" pitchFamily="2" charset="2"/>
              <a:buNone/>
              <a:defRPr sz="3400">
                <a:solidFill>
                  <a:srgbClr val="00188F"/>
                </a:solidFill>
              </a:defRPr>
            </a:lvl1pPr>
            <a:lvl2pPr marL="0" indent="0">
              <a:buNone/>
              <a:defRPr sz="2000"/>
            </a:lvl2pPr>
            <a:lvl3pPr marL="227066" indent="0">
              <a:buNone/>
              <a:tabLst/>
              <a:defRPr sz="2000"/>
            </a:lvl3pPr>
            <a:lvl4pPr marL="451024" indent="0">
              <a:buNone/>
              <a:defRPr/>
            </a:lvl4pPr>
            <a:lvl5pPr marL="671872"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07162833"/>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6" y="1189177"/>
            <a:ext cx="5377147" cy="2420188"/>
          </a:xfrm>
        </p:spPr>
        <p:txBody>
          <a:bodyPr wrap="square">
            <a:spAutoFit/>
          </a:bodyPr>
          <a:lstStyle>
            <a:lvl1pPr marL="0" indent="0">
              <a:spcBef>
                <a:spcPts val="1200"/>
              </a:spcBef>
              <a:buClr>
                <a:schemeClr val="tx1"/>
              </a:buClr>
              <a:buFont typeface="Wingdings" pitchFamily="2" charset="2"/>
              <a:buNone/>
              <a:defRPr sz="3400"/>
            </a:lvl1pPr>
            <a:lvl2pPr marL="0" indent="0">
              <a:buNone/>
              <a:defRPr sz="2000"/>
            </a:lvl2pPr>
            <a:lvl3pPr marL="227066" indent="0">
              <a:buNone/>
              <a:tabLst/>
              <a:defRPr sz="2000"/>
            </a:lvl3pPr>
            <a:lvl4pPr marL="451024" indent="0">
              <a:buNone/>
              <a:defRPr/>
            </a:lvl4pPr>
            <a:lvl5pPr marL="671872"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6" y="1189177"/>
            <a:ext cx="5377147" cy="2420188"/>
          </a:xfrm>
        </p:spPr>
        <p:txBody>
          <a:bodyPr wrap="square">
            <a:spAutoFit/>
          </a:bodyPr>
          <a:lstStyle>
            <a:lvl1pPr marL="0" indent="0">
              <a:spcBef>
                <a:spcPts val="1200"/>
              </a:spcBef>
              <a:buClr>
                <a:schemeClr val="tx1"/>
              </a:buClr>
              <a:buFont typeface="Wingdings" pitchFamily="2" charset="2"/>
              <a:buNone/>
              <a:defRPr sz="3400"/>
            </a:lvl1pPr>
            <a:lvl2pPr marL="0" indent="0">
              <a:buNone/>
              <a:defRPr sz="2000"/>
            </a:lvl2pPr>
            <a:lvl3pPr marL="227066" indent="0">
              <a:buNone/>
              <a:tabLst/>
              <a:defRPr sz="2000"/>
            </a:lvl3pPr>
            <a:lvl4pPr marL="451024" indent="0">
              <a:buNone/>
              <a:defRPr/>
            </a:lvl4pPr>
            <a:lvl5pPr marL="671872"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8676307"/>
      </p:ext>
    </p:extLst>
  </p:cSld>
  <p:clrMapOvr>
    <a:masterClrMapping/>
  </p:clrMapOvr>
  <p:transition>
    <p:fade/>
  </p:transition>
  <p:timing>
    <p:tnLst>
      <p:par>
        <p:cT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6" y="1189181"/>
            <a:ext cx="5377147" cy="2486578"/>
          </a:xfrm>
        </p:spPr>
        <p:txBody>
          <a:bodyPr wrap="square">
            <a:spAutoFit/>
          </a:bodyPr>
          <a:lstStyle>
            <a:lvl1pPr marL="281502" indent="-281502">
              <a:spcBef>
                <a:spcPts val="1200"/>
              </a:spcBef>
              <a:buClr>
                <a:schemeClr val="tx1"/>
              </a:buClr>
              <a:buFont typeface="Arial" pitchFamily="34" charset="0"/>
              <a:buChar char="•"/>
              <a:defRPr sz="3400"/>
            </a:lvl1pPr>
            <a:lvl2pPr marL="520378" indent="-228458">
              <a:defRPr sz="2400"/>
            </a:lvl2pPr>
            <a:lvl3pPr marL="685376" indent="-164999">
              <a:tabLst/>
              <a:defRPr sz="2000"/>
            </a:lvl3pPr>
            <a:lvl4pPr marL="863065" indent="-177691">
              <a:defRPr/>
            </a:lvl4pPr>
            <a:lvl5pPr marL="1028064" indent="-16499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6" y="1189181"/>
            <a:ext cx="5377147" cy="2486578"/>
          </a:xfrm>
        </p:spPr>
        <p:txBody>
          <a:bodyPr wrap="square">
            <a:spAutoFit/>
          </a:bodyPr>
          <a:lstStyle>
            <a:lvl1pPr marL="281502" indent="-281502">
              <a:spcBef>
                <a:spcPts val="1200"/>
              </a:spcBef>
              <a:buClr>
                <a:schemeClr val="tx1"/>
              </a:buClr>
              <a:buFont typeface="Arial" pitchFamily="34" charset="0"/>
              <a:buChar char="•"/>
              <a:defRPr sz="3400"/>
            </a:lvl1pPr>
            <a:lvl2pPr marL="520378" indent="-228458">
              <a:defRPr sz="2400"/>
            </a:lvl2pPr>
            <a:lvl3pPr marL="685376" indent="-164999">
              <a:tabLst/>
              <a:defRPr sz="2000"/>
            </a:lvl3pPr>
            <a:lvl4pPr marL="863065" indent="-177691">
              <a:defRPr/>
            </a:lvl4pPr>
            <a:lvl5pPr marL="1028064" indent="-16499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02612995"/>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6" y="1189181"/>
            <a:ext cx="5377147" cy="2486578"/>
          </a:xfrm>
        </p:spPr>
        <p:txBody>
          <a:bodyPr wrap="square">
            <a:spAutoFit/>
          </a:bodyPr>
          <a:lstStyle>
            <a:lvl1pPr marL="281502" indent="-281502">
              <a:spcBef>
                <a:spcPts val="1200"/>
              </a:spcBef>
              <a:buClrTx/>
              <a:buFont typeface="Arial" pitchFamily="34" charset="0"/>
              <a:buChar char="•"/>
              <a:defRPr sz="3400">
                <a:solidFill>
                  <a:srgbClr val="00188F"/>
                </a:solidFill>
              </a:defRPr>
            </a:lvl1pPr>
            <a:lvl2pPr marL="520378" indent="-228458">
              <a:defRPr sz="2400"/>
            </a:lvl2pPr>
            <a:lvl3pPr marL="685376" indent="-164999">
              <a:tabLst/>
              <a:defRPr sz="2000"/>
            </a:lvl3pPr>
            <a:lvl4pPr marL="863065" indent="-177691">
              <a:defRPr/>
            </a:lvl4pPr>
            <a:lvl5pPr marL="1028064" indent="-16499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6" y="1189181"/>
            <a:ext cx="5377147" cy="2486578"/>
          </a:xfrm>
        </p:spPr>
        <p:txBody>
          <a:bodyPr wrap="square">
            <a:spAutoFit/>
          </a:bodyPr>
          <a:lstStyle>
            <a:lvl1pPr marL="281502" indent="-281502">
              <a:spcBef>
                <a:spcPts val="1200"/>
              </a:spcBef>
              <a:buClrTx/>
              <a:buFont typeface="Arial" pitchFamily="34" charset="0"/>
              <a:buChar char="•"/>
              <a:defRPr sz="3400">
                <a:solidFill>
                  <a:srgbClr val="00188F"/>
                </a:solidFill>
              </a:defRPr>
            </a:lvl1pPr>
            <a:lvl2pPr marL="520378" indent="-228458">
              <a:defRPr sz="2400"/>
            </a:lvl2pPr>
            <a:lvl3pPr marL="685376" indent="-164999">
              <a:tabLst/>
              <a:defRPr sz="2000"/>
            </a:lvl3pPr>
            <a:lvl4pPr marL="863065" indent="-177691">
              <a:defRPr/>
            </a:lvl4pPr>
            <a:lvl5pPr marL="1028064" indent="-16499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5529624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7"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663" indent="0">
              <a:buNone/>
              <a:defRPr lang="en-US" sz="2400" kern="1200" spc="0" baseline="0" dirty="0" smtClean="0">
                <a:solidFill>
                  <a:schemeClr val="tx1">
                    <a:alpha val="99000"/>
                  </a:schemeClr>
                </a:solidFill>
                <a:latin typeface="+mn-lt"/>
                <a:ea typeface="+mn-ea"/>
                <a:cs typeface="+mn-cs"/>
              </a:defRPr>
            </a:lvl3pPr>
            <a:lvl4pPr marL="456981" indent="0">
              <a:buNone/>
              <a:defRPr lang="en-US" sz="2000" kern="1200" spc="0" baseline="0" dirty="0" smtClean="0">
                <a:solidFill>
                  <a:schemeClr val="tx1">
                    <a:alpha val="99000"/>
                  </a:schemeClr>
                </a:solidFill>
                <a:latin typeface="+mn-lt"/>
                <a:ea typeface="+mn-ea"/>
                <a:cs typeface="+mn-cs"/>
              </a:defRPr>
            </a:lvl4pPr>
            <a:lvl5pPr marL="69340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392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29975600"/>
      </p:ext>
    </p:extLst>
  </p:cSld>
  <p:clrMapOvr>
    <a:masterClrMapping/>
  </p:clrMapOvr>
  <p:transition>
    <p:fade/>
  </p:transition>
  <p:timing>
    <p:tnLst>
      <p:par>
        <p:cTn id="1" dur="indefinite" restart="never" nodeType="tmRoot"/>
      </p:par>
    </p:tnLst>
  </p:timing>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4694962"/>
      </p:ext>
    </p:extLst>
  </p:cSld>
  <p:clrMapOvr>
    <a:masterClrMapping/>
  </p:clrMapOvr>
  <p:transition>
    <p:fade/>
  </p:transition>
  <p:timing>
    <p:tnLst>
      <p:par>
        <p:cT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9056934"/>
      </p:ext>
    </p:extLst>
  </p:cSld>
  <p:clrMapOvr>
    <a:masterClrMapping/>
  </p:clrMapOvr>
  <p:transition>
    <p:fade/>
  </p:transition>
  <p:timing>
    <p:tnLst>
      <p:par>
        <p:cTn id="1" dur="indefinite" restart="never" nodeType="tmRoot"/>
      </p:par>
    </p:tn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09983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2785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67860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5"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4" tIns="45694" rIns="45694" bIns="45694" numCol="1" spcCol="0" rtlCol="0" fromWordArt="0" anchor="ctr" anchorCtr="0" forceAA="0" compatLnSpc="1">
            <a:prstTxWarp prst="textNoShape">
              <a:avLst/>
            </a:prstTxWarp>
            <a:noAutofit/>
          </a:bodyPr>
          <a:lstStyle/>
          <a:p>
            <a:pPr algn="ctr" defTabSz="913533" fontAlgn="base">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4" y="1197321"/>
            <a:ext cx="11650487" cy="1978403"/>
          </a:xfrm>
        </p:spPr>
        <p:txBody>
          <a:bodyPr/>
          <a:lstStyle>
            <a:lvl1pPr marL="0" indent="0">
              <a:buNone/>
              <a:defRPr sz="3200">
                <a:gradFill>
                  <a:gsLst>
                    <a:gs pos="1250">
                      <a:srgbClr val="000000"/>
                    </a:gs>
                    <a:gs pos="100000">
                      <a:srgbClr val="000000"/>
                    </a:gs>
                  </a:gsLst>
                  <a:lin ang="5400000" scaled="0"/>
                </a:gradFill>
                <a:latin typeface="Segoe UI" pitchFamily="34" charset="0"/>
                <a:cs typeface="Segoe UI" pitchFamily="34" charset="0"/>
              </a:defRPr>
            </a:lvl1pPr>
            <a:lvl2pPr marL="339515" indent="0">
              <a:buNone/>
              <a:defRPr>
                <a:gradFill>
                  <a:gsLst>
                    <a:gs pos="1250">
                      <a:srgbClr val="000000"/>
                    </a:gs>
                    <a:gs pos="100000">
                      <a:srgbClr val="000000"/>
                    </a:gs>
                  </a:gsLst>
                  <a:lin ang="5400000" scaled="0"/>
                </a:gradFill>
                <a:latin typeface="Segoe UI" pitchFamily="34" charset="0"/>
                <a:cs typeface="Segoe UI" pitchFamily="34" charset="0"/>
              </a:defRPr>
            </a:lvl2pPr>
            <a:lvl3pPr marL="572733" indent="0">
              <a:buNone/>
              <a:defRPr>
                <a:gradFill>
                  <a:gsLst>
                    <a:gs pos="1250">
                      <a:srgbClr val="000000"/>
                    </a:gs>
                    <a:gs pos="100000">
                      <a:srgbClr val="000000"/>
                    </a:gs>
                  </a:gsLst>
                  <a:lin ang="5400000" scaled="0"/>
                </a:gradFill>
                <a:latin typeface="Segoe UI" pitchFamily="34" charset="0"/>
                <a:cs typeface="Segoe UI" pitchFamily="34" charset="0"/>
              </a:defRPr>
            </a:lvl3pPr>
            <a:lvl4pPr marL="798019"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651"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21996726"/>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82"/>
            <a:ext cx="11650488" cy="2426765"/>
          </a:xfrm>
          <a:prstGeom prst="rect">
            <a:avLst/>
          </a:prstGeom>
        </p:spPr>
        <p:txBody>
          <a:bodyPr/>
          <a:lstStyle>
            <a:lvl1pPr marL="284613" indent="-284613">
              <a:buClr>
                <a:schemeClr val="tx1"/>
              </a:buClr>
              <a:buSzPct val="90000"/>
              <a:buFont typeface="Arial" pitchFamily="34" charset="0"/>
              <a:buChar char="•"/>
              <a:defRPr sz="34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893" indent="-27528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06" indent="-2846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64" indent="-2239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20" indent="-2239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9"/>
            <a:ext cx="12188826" cy="619126"/>
          </a:xfrm>
          <a:prstGeom prst="rect">
            <a:avLst/>
          </a:prstGeom>
          <a:solidFill>
            <a:srgbClr val="FFFF99"/>
          </a:solidFill>
        </p:spPr>
        <p:txBody>
          <a:bodyPr wrap="square" lIns="152300" tIns="76150" rIns="152300" bIns="76150" anchor="b" anchorCtr="0">
            <a:noAutofit/>
          </a:bodyPr>
          <a:lstStyle>
            <a:lvl1pPr algn="r">
              <a:buFont typeface="Arial" pitchFamily="34" charset="0"/>
              <a:buNone/>
              <a:defRPr sz="3600"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1042526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userDrawn="1">
  <p:cSld name="7_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descr="WinAzure_rgb_Wht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9236" y="291073"/>
            <a:ext cx="2861933" cy="747151"/>
          </a:xfrm>
          <a:prstGeom prst="rect">
            <a:avLst/>
          </a:prstGeom>
        </p:spPr>
      </p:pic>
      <p:pic>
        <p:nvPicPr>
          <p:cNvPr id="4" name="Picture 3" descr="MSFT_logotype_rgb_Wht.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99066" y="6029989"/>
            <a:ext cx="1320591" cy="506082"/>
          </a:xfrm>
          <a:prstGeom prst="rect">
            <a:avLst/>
          </a:prstGeom>
        </p:spPr>
      </p:pic>
      <p:sp>
        <p:nvSpPr>
          <p:cNvPr id="5" name="Text Placeholder 4"/>
          <p:cNvSpPr>
            <a:spLocks noGrp="1"/>
          </p:cNvSpPr>
          <p:nvPr>
            <p:ph type="body" sz="quarter" idx="12" hasCustomPrompt="1"/>
          </p:nvPr>
        </p:nvSpPr>
        <p:spPr>
          <a:xfrm>
            <a:off x="269174" y="4593276"/>
            <a:ext cx="6271784" cy="1794661"/>
          </a:xfrm>
          <a:noFill/>
        </p:spPr>
        <p:txBody>
          <a:bodyPr lIns="143350" tIns="107513" rIns="143350" bIns="107513">
            <a:noAutofit/>
          </a:bodyPr>
          <a:lstStyle>
            <a:lvl1pPr marL="0" indent="0">
              <a:spcBef>
                <a:spcPts val="0"/>
              </a:spcBef>
              <a:buNone/>
              <a:defRPr sz="3500" spc="0" baseline="0">
                <a:solidFill>
                  <a:srgbClr val="0054A6"/>
                </a:solidFill>
                <a:latin typeface="+mj-lt"/>
              </a:defRPr>
            </a:lvl1pPr>
          </a:lstStyle>
          <a:p>
            <a:pPr lvl="0"/>
            <a:r>
              <a:rPr lang="en-US" dirty="0" smtClean="0"/>
              <a:t>Speaker name</a:t>
            </a:r>
          </a:p>
        </p:txBody>
      </p:sp>
      <p:sp>
        <p:nvSpPr>
          <p:cNvPr id="6" name="Title 1"/>
          <p:cNvSpPr>
            <a:spLocks noGrp="1"/>
          </p:cNvSpPr>
          <p:nvPr>
            <p:ph type="title" hasCustomPrompt="1"/>
          </p:nvPr>
        </p:nvSpPr>
        <p:spPr>
          <a:xfrm>
            <a:off x="269169" y="2881138"/>
            <a:ext cx="9858042" cy="1801436"/>
          </a:xfrm>
          <a:noFill/>
        </p:spPr>
        <p:txBody>
          <a:bodyPr lIns="143350" tIns="89594" rIns="143350" bIns="89594" anchor="t" anchorCtr="0"/>
          <a:lstStyle>
            <a:lvl1pPr>
              <a:defRPr sz="5300" spc="-98" baseline="0">
                <a:solidFill>
                  <a:srgbClr val="0054A6"/>
                </a:solidFill>
              </a:defRPr>
            </a:lvl1pPr>
          </a:lstStyle>
          <a:p>
            <a:r>
              <a:rPr lang="en-US" dirty="0" smtClean="0"/>
              <a:t>Presentation title</a:t>
            </a:r>
            <a:endParaRPr lang="en-US" dirty="0"/>
          </a:p>
        </p:txBody>
      </p:sp>
    </p:spTree>
    <p:extLst>
      <p:ext uri="{BB962C8B-B14F-4D97-AF65-F5344CB8AC3E}">
        <p14:creationId xmlns:p14="http://schemas.microsoft.com/office/powerpoint/2010/main" val="3204584716"/>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8" y="4612344"/>
            <a:ext cx="5454333" cy="1144929"/>
          </a:xfrm>
        </p:spPr>
        <p:txBody>
          <a:bodyPr/>
          <a:lstStyle>
            <a:lvl1pPr marL="0" indent="0">
              <a:buFont typeface="Arial" pitchFamily="34" charset="0"/>
              <a:buNone/>
              <a:defRPr sz="2400">
                <a:solidFill>
                  <a:schemeClr val="bg1">
                    <a:alpha val="98000"/>
                  </a:schemeClr>
                </a:solidFill>
                <a:latin typeface="+mj-lt"/>
              </a:defRPr>
            </a:lvl1pPr>
            <a:lvl2pPr marL="460245" indent="0">
              <a:buFont typeface="Arial" pitchFamily="34" charset="0"/>
              <a:buNone/>
              <a:defRPr/>
            </a:lvl2pPr>
            <a:lvl3pPr marL="855425" indent="0">
              <a:buFont typeface="Arial" pitchFamily="34" charset="0"/>
              <a:buNone/>
              <a:defRPr/>
            </a:lvl3pPr>
            <a:lvl4pPr marL="1258538" indent="0">
              <a:buFont typeface="Arial" pitchFamily="34" charset="0"/>
              <a:buNone/>
              <a:defRPr/>
            </a:lvl4pPr>
            <a:lvl5pPr marL="1604514"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6" y="228603"/>
            <a:ext cx="2497827" cy="290339"/>
          </a:xfrm>
          <a:prstGeom prst="rect">
            <a:avLst/>
          </a:prstGeom>
        </p:spPr>
      </p:pic>
    </p:spTree>
    <p:extLst>
      <p:ext uri="{BB962C8B-B14F-4D97-AF65-F5344CB8AC3E}">
        <p14:creationId xmlns:p14="http://schemas.microsoft.com/office/powerpoint/2010/main" val="1845634046"/>
      </p:ext>
    </p:extLst>
  </p:cSld>
  <p:clrMapOvr>
    <a:masterClrMapping/>
  </p:clrMapOvr>
  <p:transition>
    <p:fade/>
  </p:transition>
  <p:timing>
    <p:tnLst>
      <p:par>
        <p:cTn id="1" dur="indefinite" restart="never" nodeType="tmRoot"/>
      </p:par>
    </p:tnLst>
  </p:timing>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5"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5"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38" indent="-40311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14" indent="-34597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70" indent="-3364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3" y="6372550"/>
            <a:ext cx="1681921" cy="195501"/>
          </a:xfrm>
          <a:prstGeom prst="rect">
            <a:avLst/>
          </a:prstGeom>
        </p:spPr>
      </p:pic>
    </p:spTree>
    <p:extLst>
      <p:ext uri="{BB962C8B-B14F-4D97-AF65-F5344CB8AC3E}">
        <p14:creationId xmlns:p14="http://schemas.microsoft.com/office/powerpoint/2010/main" val="2042146494"/>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392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62" indent="-291962">
              <a:spcBef>
                <a:spcPts val="1200"/>
              </a:spcBef>
              <a:buClr>
                <a:schemeClr val="tx1"/>
              </a:buClr>
              <a:buFont typeface="Wingdings" pitchFamily="2" charset="2"/>
              <a:buChar char=""/>
              <a:defRPr/>
            </a:lvl1pPr>
            <a:lvl2pPr marL="520453" indent="-228491">
              <a:defRPr sz="2000"/>
            </a:lvl2pPr>
            <a:lvl3pPr marL="685474" indent="-165023">
              <a:tabLst/>
              <a:defRPr sz="2000"/>
            </a:lvl3pPr>
            <a:lvl4pPr marL="863189" indent="-177715">
              <a:defRPr/>
            </a:lvl4pPr>
            <a:lvl5pPr marL="1028211" indent="-165023">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564" indent="-339564">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699" indent="-342737">
              <a:defRPr lang="en-US" sz="2000" kern="1200" spc="0" baseline="0" dirty="0" smtClean="0">
                <a:solidFill>
                  <a:schemeClr val="tx1">
                    <a:alpha val="99000"/>
                  </a:schemeClr>
                </a:solidFill>
                <a:latin typeface="+mn-lt"/>
                <a:ea typeface="+mn-ea"/>
                <a:cs typeface="+mn-cs"/>
              </a:defRPr>
            </a:lvl2pPr>
            <a:lvl3pPr marL="863189" indent="-342737">
              <a:defRPr lang="en-US" sz="2000" kern="1200" spc="0" baseline="0" dirty="0" smtClean="0">
                <a:solidFill>
                  <a:schemeClr val="tx1">
                    <a:alpha val="99000"/>
                  </a:schemeClr>
                </a:solidFill>
                <a:latin typeface="+mn-lt"/>
                <a:ea typeface="+mn-ea"/>
                <a:cs typeface="+mn-cs"/>
              </a:defRPr>
            </a:lvl3pPr>
            <a:lvl4pPr marL="1028211" indent="-342737">
              <a:defRPr lang="en-US" sz="2000" kern="1200" spc="0" baseline="0" dirty="0" smtClean="0">
                <a:solidFill>
                  <a:schemeClr val="tx1">
                    <a:alpha val="99000"/>
                  </a:schemeClr>
                </a:solidFill>
                <a:latin typeface="+mn-lt"/>
                <a:ea typeface="+mn-ea"/>
                <a:cs typeface="+mn-cs"/>
              </a:defRPr>
            </a:lvl4pPr>
            <a:lvl5pPr marL="1205928" indent="-342737">
              <a:defRPr lang="en-US" sz="2000" kern="1200" spc="0" baseline="0" dirty="0">
                <a:solidFill>
                  <a:schemeClr val="tx1">
                    <a:alpha val="99000"/>
                  </a:schemeClr>
                </a:solidFill>
                <a:latin typeface="+mn-lt"/>
                <a:ea typeface="+mn-ea"/>
                <a:cs typeface="+mn-cs"/>
              </a:defRPr>
            </a:lvl5pPr>
          </a:lstStyle>
          <a:p>
            <a:pPr marL="291962" marR="0" lvl="0" indent="-291962" algn="l" defTabSz="91392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1962" marR="0" lvl="1" indent="-291962" algn="l" defTabSz="91392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1962" marR="0" lvl="2" indent="-291962" algn="l" defTabSz="91392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1962" marR="0" lvl="3" indent="-291962" algn="l" defTabSz="91392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1962" marR="0" lvl="4" indent="-291962" algn="l" defTabSz="91392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59425801"/>
      </p:ext>
    </p:extLst>
  </p:cSld>
  <p:clrMapOvr>
    <a:masterClrMapping/>
  </p:clrMapOvr>
  <p:transition>
    <p:fade/>
  </p:transition>
  <p:timing>
    <p:tnLst>
      <p:par>
        <p:cTn id="1" dur="indefinite" restart="never" nodeType="tmRoot"/>
      </p:par>
    </p:tnLst>
  </p:timing>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5" y="228601"/>
            <a:ext cx="11149013" cy="757131"/>
          </a:xfrm>
        </p:spPr>
        <p:txBody>
          <a:bodyPr/>
          <a:lstStyle>
            <a:lvl1pPr algn="l" defTabSz="91410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5"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82" indent="-342804">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04" indent="-342804">
              <a:spcBef>
                <a:spcPts val="0"/>
              </a:spcBef>
              <a:spcAft>
                <a:spcPts val="400"/>
              </a:spcAft>
              <a:buFont typeface="Arial" pitchFamily="34" charset="0"/>
              <a:buChar char="•"/>
              <a:defRPr/>
            </a:lvl5pPr>
            <a:lvl6pPr marL="1033174" indent="-342804">
              <a:buFont typeface="Arial" pitchFamily="34" charset="0"/>
              <a:buChar char="•"/>
              <a:defRPr sz="2400">
                <a:gradFill>
                  <a:gsLst>
                    <a:gs pos="0">
                      <a:srgbClr val="595959"/>
                    </a:gs>
                    <a:gs pos="86000">
                      <a:srgbClr val="595959"/>
                    </a:gs>
                  </a:gsLst>
                  <a:lin ang="5400000" scaled="0"/>
                </a:gradFill>
              </a:defRPr>
            </a:lvl6pPr>
            <a:lvl7pPr marL="1255362" indent="-225362">
              <a:defRPr>
                <a:gradFill>
                  <a:gsLst>
                    <a:gs pos="0">
                      <a:srgbClr val="595959"/>
                    </a:gs>
                    <a:gs pos="86000">
                      <a:srgbClr val="595959"/>
                    </a:gs>
                  </a:gsLst>
                  <a:lin ang="5400000" scaled="0"/>
                </a:gradFill>
              </a:defRPr>
            </a:lvl7pPr>
            <a:lvl8pPr marL="1487072" indent="-231709">
              <a:defRPr>
                <a:gradFill>
                  <a:gsLst>
                    <a:gs pos="0">
                      <a:srgbClr val="595959"/>
                    </a:gs>
                    <a:gs pos="86000">
                      <a:srgbClr val="595959"/>
                    </a:gs>
                  </a:gsLst>
                  <a:lin ang="5400000" scaled="0"/>
                </a:gradFill>
              </a:defRPr>
            </a:lvl8pPr>
          </a:lstStyle>
          <a:p>
            <a:pPr marL="345979" lvl="0" indent="-345979" algn="l" defTabSz="914107" rtl="0" eaLnBrk="1" latinLnBrk="0" hangingPunct="1">
              <a:lnSpc>
                <a:spcPct val="90000"/>
              </a:lnSpc>
              <a:spcBef>
                <a:spcPct val="20000"/>
              </a:spcBef>
              <a:buSzPct val="90000"/>
              <a:buFont typeface="Arial" pitchFamily="34" charset="0"/>
              <a:buChar char="•"/>
            </a:pPr>
            <a:r>
              <a:rPr lang="en-US" smtClean="0"/>
              <a:t>Click to edit Master text styles</a:t>
            </a:r>
          </a:p>
          <a:p>
            <a:pPr marL="345979" lvl="1" indent="-345979" algn="l" defTabSz="914107" rtl="0" eaLnBrk="1" latinLnBrk="0" hangingPunct="1">
              <a:lnSpc>
                <a:spcPct val="90000"/>
              </a:lnSpc>
              <a:spcBef>
                <a:spcPct val="20000"/>
              </a:spcBef>
              <a:buSzPct val="90000"/>
              <a:buFont typeface="Arial" pitchFamily="34" charset="0"/>
              <a:buChar char="•"/>
            </a:pPr>
            <a:r>
              <a:rPr lang="en-US" smtClean="0"/>
              <a:t>Second level</a:t>
            </a:r>
          </a:p>
          <a:p>
            <a:pPr marL="345979" lvl="2" indent="-345979" algn="l" defTabSz="914107" rtl="0" eaLnBrk="1" latinLnBrk="0" hangingPunct="1">
              <a:lnSpc>
                <a:spcPct val="90000"/>
              </a:lnSpc>
              <a:spcBef>
                <a:spcPct val="20000"/>
              </a:spcBef>
              <a:buSzPct val="90000"/>
              <a:buFont typeface="Arial" pitchFamily="34" charset="0"/>
              <a:buChar char="•"/>
            </a:pPr>
            <a:r>
              <a:rPr lang="en-US" smtClean="0"/>
              <a:t>Third level</a:t>
            </a:r>
          </a:p>
          <a:p>
            <a:pPr marL="345979" lvl="3" indent="-345979" algn="l" defTabSz="914107" rtl="0" eaLnBrk="1" latinLnBrk="0" hangingPunct="1">
              <a:lnSpc>
                <a:spcPct val="90000"/>
              </a:lnSpc>
              <a:spcBef>
                <a:spcPct val="20000"/>
              </a:spcBef>
              <a:buSzPct val="90000"/>
              <a:buFont typeface="Arial" pitchFamily="34" charset="0"/>
              <a:buChar char="•"/>
            </a:pPr>
            <a:r>
              <a:rPr lang="en-US" smtClean="0"/>
              <a:t>Fourth level</a:t>
            </a:r>
          </a:p>
          <a:p>
            <a:pPr marL="345979" lvl="4" indent="-345979" algn="l" defTabSz="91410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3" y="6372550"/>
            <a:ext cx="1681921" cy="195501"/>
          </a:xfrm>
          <a:prstGeom prst="rect">
            <a:avLst/>
          </a:prstGeom>
        </p:spPr>
      </p:pic>
    </p:spTree>
    <p:extLst>
      <p:ext uri="{BB962C8B-B14F-4D97-AF65-F5344CB8AC3E}">
        <p14:creationId xmlns:p14="http://schemas.microsoft.com/office/powerpoint/2010/main" val="928502684"/>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5"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17" indent="-341217">
              <a:lnSpc>
                <a:spcPct val="90000"/>
              </a:lnSpc>
              <a:buSzPct val="80000"/>
              <a:buFont typeface="Arial" pitchFamily="34" charset="0"/>
              <a:buChar char="•"/>
              <a:defRPr sz="3200"/>
            </a:lvl1pPr>
            <a:lvl2pPr marL="626888" indent="-285670">
              <a:lnSpc>
                <a:spcPct val="90000"/>
              </a:lnSpc>
              <a:buSzPct val="80000"/>
              <a:buFont typeface="Arial" pitchFamily="34" charset="0"/>
              <a:buChar char="•"/>
              <a:defRPr sz="2800"/>
            </a:lvl2pPr>
            <a:lvl3pPr marL="914144" indent="-287257">
              <a:lnSpc>
                <a:spcPct val="90000"/>
              </a:lnSpc>
              <a:buSzPct val="80000"/>
              <a:buFont typeface="Arial" pitchFamily="34" charset="0"/>
              <a:buChar char="•"/>
              <a:defRPr sz="2400"/>
            </a:lvl3pPr>
            <a:lvl4pPr marL="1712435" indent="-225362">
              <a:lnSpc>
                <a:spcPct val="90000"/>
              </a:lnSpc>
              <a:buSzPct val="80000"/>
              <a:buFont typeface="Arial" pitchFamily="34" charset="0"/>
              <a:buChar char="•"/>
              <a:defRPr sz="2000"/>
            </a:lvl4pPr>
            <a:lvl5pPr marL="1944144" indent="-231709">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071" indent="-45707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291" indent="-45707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691" indent="-342804">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878" indent="-342804">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38" indent="-342804">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17" lvl="0" indent="-341217" algn="l" defTabSz="914107" rtl="0" eaLnBrk="1" latinLnBrk="0" hangingPunct="1">
              <a:lnSpc>
                <a:spcPct val="90000"/>
              </a:lnSpc>
              <a:spcBef>
                <a:spcPct val="20000"/>
              </a:spcBef>
              <a:buSzPct val="80000"/>
              <a:buFont typeface="Arial" pitchFamily="34" charset="0"/>
              <a:buChar char="•"/>
            </a:pPr>
            <a:r>
              <a:rPr lang="en-US" smtClean="0"/>
              <a:t>Click to edit Master text styles</a:t>
            </a:r>
          </a:p>
          <a:p>
            <a:pPr marL="341217" lvl="1" indent="-341217" algn="l" defTabSz="914107" rtl="0" eaLnBrk="1" latinLnBrk="0" hangingPunct="1">
              <a:lnSpc>
                <a:spcPct val="90000"/>
              </a:lnSpc>
              <a:spcBef>
                <a:spcPct val="20000"/>
              </a:spcBef>
              <a:buSzPct val="80000"/>
              <a:buFont typeface="Arial" pitchFamily="34" charset="0"/>
              <a:buChar char="•"/>
            </a:pPr>
            <a:r>
              <a:rPr lang="en-US" smtClean="0"/>
              <a:t>Second level</a:t>
            </a:r>
          </a:p>
          <a:p>
            <a:pPr marL="341217" lvl="2" indent="-341217" algn="l" defTabSz="914107" rtl="0" eaLnBrk="1" latinLnBrk="0" hangingPunct="1">
              <a:lnSpc>
                <a:spcPct val="90000"/>
              </a:lnSpc>
              <a:spcBef>
                <a:spcPct val="20000"/>
              </a:spcBef>
              <a:buSzPct val="80000"/>
              <a:buFont typeface="Arial" pitchFamily="34" charset="0"/>
              <a:buChar char="•"/>
            </a:pPr>
            <a:r>
              <a:rPr lang="en-US" smtClean="0"/>
              <a:t>Third level</a:t>
            </a:r>
          </a:p>
          <a:p>
            <a:pPr marL="341217" lvl="3" indent="-341217" algn="l" defTabSz="914107" rtl="0" eaLnBrk="1" latinLnBrk="0" hangingPunct="1">
              <a:lnSpc>
                <a:spcPct val="90000"/>
              </a:lnSpc>
              <a:spcBef>
                <a:spcPct val="20000"/>
              </a:spcBef>
              <a:buSzPct val="80000"/>
              <a:buFont typeface="Arial" pitchFamily="34" charset="0"/>
              <a:buChar char="•"/>
            </a:pPr>
            <a:r>
              <a:rPr lang="en-US" smtClean="0"/>
              <a:t>Fourth level</a:t>
            </a:r>
          </a:p>
          <a:p>
            <a:pPr marL="341217" lvl="4" indent="-341217" algn="l" defTabSz="91410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3" y="6372550"/>
            <a:ext cx="1681921" cy="195501"/>
          </a:xfrm>
          <a:prstGeom prst="rect">
            <a:avLst/>
          </a:prstGeom>
        </p:spPr>
      </p:pic>
    </p:spTree>
    <p:extLst>
      <p:ext uri="{BB962C8B-B14F-4D97-AF65-F5344CB8AC3E}">
        <p14:creationId xmlns:p14="http://schemas.microsoft.com/office/powerpoint/2010/main" val="592884544"/>
      </p:ext>
    </p:extLst>
  </p:cSld>
  <p:clrMapOvr>
    <a:masterClrMapping/>
  </p:clrMapOvr>
  <p:transition>
    <p:fade/>
  </p:transition>
  <p:timing>
    <p:tnLst>
      <p:par>
        <p:cTn id="1" dur="indefinite" restart="never" nodeType="tmRoot"/>
      </p:par>
    </p:tn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5"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7055" indent="0">
              <a:buNone/>
              <a:defRPr sz="2000" b="1"/>
            </a:lvl2pPr>
            <a:lvl3pPr marL="914107" indent="0">
              <a:buNone/>
              <a:defRPr sz="1900" b="1"/>
            </a:lvl3pPr>
            <a:lvl4pPr marL="1371163" indent="0">
              <a:buNone/>
              <a:defRPr sz="1600" b="1"/>
            </a:lvl4pPr>
            <a:lvl5pPr marL="1828216" indent="0">
              <a:buNone/>
              <a:defRPr sz="1600" b="1"/>
            </a:lvl5pPr>
            <a:lvl6pPr marL="2285269" indent="0">
              <a:buNone/>
              <a:defRPr sz="1600" b="1"/>
            </a:lvl6pPr>
            <a:lvl7pPr marL="2742324" indent="0">
              <a:buNone/>
              <a:defRPr sz="1600" b="1"/>
            </a:lvl7pPr>
            <a:lvl8pPr marL="3199378" indent="0">
              <a:buNone/>
              <a:defRPr sz="1600" b="1"/>
            </a:lvl8pPr>
            <a:lvl9pPr marL="365643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1" y="2266798"/>
            <a:ext cx="5484971" cy="1945148"/>
          </a:xfrm>
        </p:spPr>
        <p:txBody>
          <a:bodyPr/>
          <a:lstStyle>
            <a:lvl1pPr marL="403111" indent="-403111">
              <a:buSzPct val="80000"/>
              <a:buFont typeface="Arial" pitchFamily="34" charset="0"/>
              <a:buChar char="•"/>
              <a:defRPr sz="2800"/>
            </a:lvl1pPr>
            <a:lvl2pPr marL="744331" indent="-322172">
              <a:buSzPct val="80000"/>
              <a:buFont typeface="Arial" pitchFamily="34" charset="0"/>
              <a:buChar char="•"/>
              <a:defRPr sz="2800"/>
            </a:lvl2pPr>
            <a:lvl3pPr marL="1026825" indent="-282497" defTabSz="1030000">
              <a:buSzPct val="80000"/>
              <a:buFont typeface="Arial" pitchFamily="34" charset="0"/>
              <a:buChar char="•"/>
              <a:defRPr sz="2400"/>
            </a:lvl3pPr>
            <a:lvl4pPr marL="1317257" indent="-287257">
              <a:buSzPct val="80000"/>
              <a:buFont typeface="Arial" pitchFamily="34" charset="0"/>
              <a:buChar char="•"/>
              <a:defRPr sz="2000"/>
            </a:lvl4pPr>
            <a:lvl5pPr marL="1541032" indent="-223775">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7055" indent="0">
              <a:buNone/>
              <a:defRPr sz="2000" b="1"/>
            </a:lvl2pPr>
            <a:lvl3pPr marL="914107" indent="0">
              <a:buNone/>
              <a:defRPr sz="1900" b="1"/>
            </a:lvl3pPr>
            <a:lvl4pPr marL="1371163" indent="0">
              <a:buNone/>
              <a:defRPr sz="1600" b="1"/>
            </a:lvl4pPr>
            <a:lvl5pPr marL="1828216" indent="0">
              <a:buNone/>
              <a:defRPr sz="1600" b="1"/>
            </a:lvl5pPr>
            <a:lvl6pPr marL="2285269" indent="0">
              <a:buNone/>
              <a:defRPr sz="1600" b="1"/>
            </a:lvl6pPr>
            <a:lvl7pPr marL="2742324" indent="0">
              <a:buNone/>
              <a:defRPr sz="1600" b="1"/>
            </a:lvl7pPr>
            <a:lvl8pPr marL="3199378" indent="0">
              <a:buNone/>
              <a:defRPr sz="1600" b="1"/>
            </a:lvl8pPr>
            <a:lvl9pPr marL="365643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38" indent="-296238">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1" indent="-45707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61" indent="-342804">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04" indent="-342804">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35" indent="-342804">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04" indent="-342804">
              <a:defRPr sz="1600"/>
            </a:lvl6pPr>
            <a:lvl7pPr marL="1602928" indent="-285670">
              <a:defRPr sz="1600"/>
            </a:lvl7pPr>
            <a:lvl8pPr>
              <a:defRPr sz="1600"/>
            </a:lvl8pPr>
            <a:lvl9pPr>
              <a:defRPr sz="1600"/>
            </a:lvl9pPr>
          </a:lstStyle>
          <a:p>
            <a:pPr marL="403111" lvl="0" indent="-403111" algn="l" defTabSz="914107" rtl="0" eaLnBrk="1" latinLnBrk="0" hangingPunct="1">
              <a:lnSpc>
                <a:spcPct val="90000"/>
              </a:lnSpc>
              <a:spcBef>
                <a:spcPct val="20000"/>
              </a:spcBef>
              <a:buSzPct val="80000"/>
            </a:pPr>
            <a:r>
              <a:rPr lang="en-US" smtClean="0"/>
              <a:t>Click to edit Master text styles</a:t>
            </a:r>
          </a:p>
          <a:p>
            <a:pPr marL="403111" lvl="1" indent="-403111" algn="l" defTabSz="914107" rtl="0" eaLnBrk="1" latinLnBrk="0" hangingPunct="1">
              <a:lnSpc>
                <a:spcPct val="90000"/>
              </a:lnSpc>
              <a:spcBef>
                <a:spcPct val="20000"/>
              </a:spcBef>
              <a:buSzPct val="80000"/>
            </a:pPr>
            <a:r>
              <a:rPr lang="en-US" smtClean="0"/>
              <a:t>Second level</a:t>
            </a:r>
          </a:p>
          <a:p>
            <a:pPr marL="403111" lvl="2" indent="-403111" algn="l" defTabSz="914107" rtl="0" eaLnBrk="1" latinLnBrk="0" hangingPunct="1">
              <a:lnSpc>
                <a:spcPct val="90000"/>
              </a:lnSpc>
              <a:spcBef>
                <a:spcPct val="20000"/>
              </a:spcBef>
              <a:buSzPct val="80000"/>
            </a:pPr>
            <a:r>
              <a:rPr lang="en-US" smtClean="0"/>
              <a:t>Third level</a:t>
            </a:r>
          </a:p>
          <a:p>
            <a:pPr marL="403111" lvl="3" indent="-403111" algn="l" defTabSz="914107" rtl="0" eaLnBrk="1" latinLnBrk="0" hangingPunct="1">
              <a:lnSpc>
                <a:spcPct val="90000"/>
              </a:lnSpc>
              <a:spcBef>
                <a:spcPct val="20000"/>
              </a:spcBef>
              <a:buSzPct val="80000"/>
            </a:pPr>
            <a:r>
              <a:rPr lang="en-US" smtClean="0"/>
              <a:t>Fourth level</a:t>
            </a:r>
          </a:p>
          <a:p>
            <a:pPr marL="403111" lvl="4" indent="-403111" algn="l" defTabSz="91410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3" y="6372550"/>
            <a:ext cx="1681921" cy="195501"/>
          </a:xfrm>
          <a:prstGeom prst="rect">
            <a:avLst/>
          </a:prstGeom>
        </p:spPr>
      </p:pic>
    </p:spTree>
    <p:extLst>
      <p:ext uri="{BB962C8B-B14F-4D97-AF65-F5344CB8AC3E}">
        <p14:creationId xmlns:p14="http://schemas.microsoft.com/office/powerpoint/2010/main" val="2275415855"/>
      </p:ext>
    </p:extLst>
  </p:cSld>
  <p:clrMapOvr>
    <a:masterClrMapping/>
  </p:clrMapOvr>
  <p:transition>
    <p:fade/>
  </p:transition>
  <p:timing>
    <p:tnLst>
      <p:par>
        <p:cTn id="1" dur="indefinite" restart="never" nodeType="tmRoot"/>
      </p:par>
    </p:tnLst>
  </p:timing>
</p:sldLayout>
</file>

<file path=ppt/slideLayouts/slideLayout3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5"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3" y="6372550"/>
            <a:ext cx="1681921" cy="195501"/>
          </a:xfrm>
          <a:prstGeom prst="rect">
            <a:avLst/>
          </a:prstGeom>
        </p:spPr>
      </p:pic>
    </p:spTree>
    <p:extLst>
      <p:ext uri="{BB962C8B-B14F-4D97-AF65-F5344CB8AC3E}">
        <p14:creationId xmlns:p14="http://schemas.microsoft.com/office/powerpoint/2010/main" val="1959634645"/>
      </p:ext>
    </p:extLst>
  </p:cSld>
  <p:clrMapOvr>
    <a:masterClrMapping/>
  </p:clrMapOvr>
  <p:transition>
    <p:fade/>
  </p:transition>
  <p:timing>
    <p:tnLst>
      <p:par>
        <p:cTn id="1" dur="indefinite" restart="never" nodeType="tmRoot"/>
      </p:par>
    </p:tnLst>
  </p:timing>
</p:sldLayout>
</file>

<file path=ppt/slideLayouts/slideLayout3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3" y="6372550"/>
            <a:ext cx="1681921" cy="195501"/>
          </a:xfrm>
          <a:prstGeom prst="rect">
            <a:avLst/>
          </a:prstGeom>
        </p:spPr>
      </p:pic>
    </p:spTree>
    <p:extLst>
      <p:ext uri="{BB962C8B-B14F-4D97-AF65-F5344CB8AC3E}">
        <p14:creationId xmlns:p14="http://schemas.microsoft.com/office/powerpoint/2010/main" val="91760329"/>
      </p:ext>
    </p:extLst>
  </p:cSld>
  <p:clrMapOvr>
    <a:masterClrMapping/>
  </p:clrMapOvr>
  <p:transition>
    <p:fade/>
  </p:transition>
  <p:timing>
    <p:tnLst>
      <p:par>
        <p:cTn id="1" dur="indefinite" restart="never" nodeType="tmRoot"/>
      </p:par>
    </p:tnLst>
  </p:timing>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8" tIns="45690" rIns="91378" bIns="45690" numCol="1" spcCol="0" rtlCol="0" anchor="ctr" anchorCtr="0" compatLnSpc="1">
            <a:prstTxWarp prst="textNoShape">
              <a:avLst/>
            </a:prstTxWarp>
          </a:bodyPr>
          <a:lstStyle/>
          <a:p>
            <a:pPr algn="ctr" defTabSz="91353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0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3"/>
            <a:ext cx="6945312" cy="1241879"/>
          </a:xfrm>
        </p:spPr>
        <p:txBody>
          <a:bodyPr lIns="182829" tIns="182829" anchor="ctr" anchorCtr="0"/>
          <a:lstStyle>
            <a:lvl1pPr marL="574515" indent="-57134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79" indent="-342804">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07" rtl="0" eaLnBrk="1" latinLnBrk="0" hangingPunct="1">
              <a:lnSpc>
                <a:spcPct val="90000"/>
              </a:lnSpc>
              <a:spcBef>
                <a:spcPts val="0"/>
              </a:spcBef>
              <a:spcAft>
                <a:spcPts val="900"/>
              </a:spcAft>
              <a:buSzPct val="80000"/>
            </a:pPr>
            <a:r>
              <a:rPr lang="en-US" dirty="0" smtClean="0"/>
              <a:t>Click to edit Master text styles</a:t>
            </a:r>
          </a:p>
          <a:p>
            <a:pPr marL="3175" lvl="1" indent="0" algn="l" defTabSz="914107"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173" y="2133602"/>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3" tIns="41141" rIns="82283" bIns="41141" numCol="1" anchor="t" anchorCtr="0" compatLnSpc="1">
            <a:prstTxWarp prst="textNoShape">
              <a:avLst/>
            </a:prstTxWarp>
          </a:bodyPr>
          <a:lstStyle/>
          <a:p>
            <a:pPr defTabSz="1218646"/>
            <a:endParaRPr lang="en-US" sz="1600">
              <a:solidFill>
                <a:srgbClr val="292929"/>
              </a:solidFill>
            </a:endParaRPr>
          </a:p>
        </p:txBody>
      </p:sp>
    </p:spTree>
    <p:extLst>
      <p:ext uri="{BB962C8B-B14F-4D97-AF65-F5344CB8AC3E}">
        <p14:creationId xmlns:p14="http://schemas.microsoft.com/office/powerpoint/2010/main" val="2748035014"/>
      </p:ext>
    </p:extLst>
  </p:cSld>
  <p:clrMapOvr>
    <a:masterClrMapping/>
  </p:clrMapOvr>
  <p:transition>
    <p:fade/>
  </p:transition>
  <p:timing>
    <p:tnLst>
      <p:par>
        <p:cTn id="1" dur="indefinite" restart="never" nodeType="tmRoot"/>
      </p:par>
    </p:tn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7"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7" y="5630474"/>
            <a:ext cx="4205289" cy="461665"/>
          </a:xfrm>
        </p:spPr>
        <p:txBody>
          <a:bodyPr>
            <a:noAutofit/>
          </a:bodyPr>
          <a:lstStyle>
            <a:lvl1pPr marL="0" indent="0" algn="l" defTabSz="91410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5" indent="0" algn="ctr">
              <a:buNone/>
              <a:defRPr>
                <a:solidFill>
                  <a:schemeClr val="tx1">
                    <a:tint val="75000"/>
                  </a:schemeClr>
                </a:solidFill>
              </a:defRPr>
            </a:lvl2pPr>
            <a:lvl3pPr marL="914107" indent="0" algn="ctr">
              <a:buNone/>
              <a:defRPr>
                <a:solidFill>
                  <a:schemeClr val="tx1">
                    <a:tint val="75000"/>
                  </a:schemeClr>
                </a:solidFill>
              </a:defRPr>
            </a:lvl3pPr>
            <a:lvl4pPr marL="1371163" indent="0" algn="ctr">
              <a:buNone/>
              <a:defRPr>
                <a:solidFill>
                  <a:schemeClr val="tx1">
                    <a:tint val="75000"/>
                  </a:schemeClr>
                </a:solidFill>
              </a:defRPr>
            </a:lvl4pPr>
            <a:lvl5pPr marL="1828216" indent="0" algn="ctr">
              <a:buNone/>
              <a:defRPr>
                <a:solidFill>
                  <a:schemeClr val="tx1">
                    <a:tint val="75000"/>
                  </a:schemeClr>
                </a:solidFill>
              </a:defRPr>
            </a:lvl5pPr>
            <a:lvl6pPr marL="2285269" indent="0" algn="ctr">
              <a:buNone/>
              <a:defRPr>
                <a:solidFill>
                  <a:schemeClr val="tx1">
                    <a:tint val="75000"/>
                  </a:schemeClr>
                </a:solidFill>
              </a:defRPr>
            </a:lvl6pPr>
            <a:lvl7pPr marL="2742324" indent="0" algn="ctr">
              <a:buNone/>
              <a:defRPr>
                <a:solidFill>
                  <a:schemeClr val="tx1">
                    <a:tint val="75000"/>
                  </a:schemeClr>
                </a:solidFill>
              </a:defRPr>
            </a:lvl7pPr>
            <a:lvl8pPr marL="3199378" indent="0" algn="ctr">
              <a:buNone/>
              <a:defRPr>
                <a:solidFill>
                  <a:schemeClr val="tx1">
                    <a:tint val="75000"/>
                  </a:schemeClr>
                </a:solidFill>
              </a:defRPr>
            </a:lvl8pPr>
            <a:lvl9pPr marL="365643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3"/>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50"/>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07"/>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07"/>
              <a:endParaRPr lang="en-US">
                <a:solidFill>
                  <a:srgbClr val="292929"/>
                </a:solidFill>
              </a:endParaRPr>
            </a:p>
          </p:txBody>
        </p:sp>
      </p:grpSp>
    </p:spTree>
    <p:extLst>
      <p:ext uri="{BB962C8B-B14F-4D97-AF65-F5344CB8AC3E}">
        <p14:creationId xmlns:p14="http://schemas.microsoft.com/office/powerpoint/2010/main" val="316779306"/>
      </p:ext>
    </p:extLst>
  </p:cSld>
  <p:clrMapOvr>
    <a:masterClrMapping/>
  </p:clrMapOvr>
  <p:transition>
    <p:fade/>
  </p:transition>
  <p:timing>
    <p:tnLst>
      <p:par>
        <p:cTn id="1" dur="indefinite" restart="never" nodeType="tmRoot"/>
      </p:par>
    </p:tn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7"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7" y="5630474"/>
            <a:ext cx="4205289" cy="461665"/>
          </a:xfrm>
        </p:spPr>
        <p:txBody>
          <a:bodyPr>
            <a:noAutofit/>
          </a:bodyPr>
          <a:lstStyle>
            <a:lvl1pPr marL="0" indent="0" algn="l" defTabSz="91410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5" indent="0" algn="ctr">
              <a:buNone/>
              <a:defRPr>
                <a:solidFill>
                  <a:schemeClr val="tx1">
                    <a:tint val="75000"/>
                  </a:schemeClr>
                </a:solidFill>
              </a:defRPr>
            </a:lvl2pPr>
            <a:lvl3pPr marL="914107" indent="0" algn="ctr">
              <a:buNone/>
              <a:defRPr>
                <a:solidFill>
                  <a:schemeClr val="tx1">
                    <a:tint val="75000"/>
                  </a:schemeClr>
                </a:solidFill>
              </a:defRPr>
            </a:lvl3pPr>
            <a:lvl4pPr marL="1371163" indent="0" algn="ctr">
              <a:buNone/>
              <a:defRPr>
                <a:solidFill>
                  <a:schemeClr val="tx1">
                    <a:tint val="75000"/>
                  </a:schemeClr>
                </a:solidFill>
              </a:defRPr>
            </a:lvl4pPr>
            <a:lvl5pPr marL="1828216" indent="0" algn="ctr">
              <a:buNone/>
              <a:defRPr>
                <a:solidFill>
                  <a:schemeClr val="tx1">
                    <a:tint val="75000"/>
                  </a:schemeClr>
                </a:solidFill>
              </a:defRPr>
            </a:lvl5pPr>
            <a:lvl6pPr marL="2285269" indent="0" algn="ctr">
              <a:buNone/>
              <a:defRPr>
                <a:solidFill>
                  <a:schemeClr val="tx1">
                    <a:tint val="75000"/>
                  </a:schemeClr>
                </a:solidFill>
              </a:defRPr>
            </a:lvl6pPr>
            <a:lvl7pPr marL="2742324" indent="0" algn="ctr">
              <a:buNone/>
              <a:defRPr>
                <a:solidFill>
                  <a:schemeClr val="tx1">
                    <a:tint val="75000"/>
                  </a:schemeClr>
                </a:solidFill>
              </a:defRPr>
            </a:lvl7pPr>
            <a:lvl8pPr marL="3199378" indent="0" algn="ctr">
              <a:buNone/>
              <a:defRPr>
                <a:solidFill>
                  <a:schemeClr val="tx1">
                    <a:tint val="75000"/>
                  </a:schemeClr>
                </a:solidFill>
              </a:defRPr>
            </a:lvl8pPr>
            <a:lvl9pPr marL="365643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3"/>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7" y="2008095"/>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9" rIns="91414" bIns="45709" numCol="1" anchor="t" anchorCtr="0" compatLnSpc="1">
            <a:prstTxWarp prst="textNoShape">
              <a:avLst/>
            </a:prstTxWarp>
          </a:bodyPr>
          <a:lstStyle/>
          <a:p>
            <a:pPr defTabSz="914107"/>
            <a:endParaRPr lang="en-US">
              <a:solidFill>
                <a:srgbClr val="292929"/>
              </a:solidFill>
            </a:endParaRPr>
          </a:p>
        </p:txBody>
      </p:sp>
    </p:spTree>
    <p:extLst>
      <p:ext uri="{BB962C8B-B14F-4D97-AF65-F5344CB8AC3E}">
        <p14:creationId xmlns:p14="http://schemas.microsoft.com/office/powerpoint/2010/main" val="2488991158"/>
      </p:ext>
    </p:extLst>
  </p:cSld>
  <p:clrMapOvr>
    <a:masterClrMapping/>
  </p:clrMapOvr>
  <p:transition>
    <p:fade/>
  </p:transition>
  <p:timing>
    <p:tnLst>
      <p:par>
        <p:cTn id="1" dur="indefinite" restart="never" nodeType="tmRoot"/>
      </p:par>
    </p:tn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7"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7" y="5630474"/>
            <a:ext cx="4205289" cy="461665"/>
          </a:xfrm>
        </p:spPr>
        <p:txBody>
          <a:bodyPr>
            <a:noAutofit/>
          </a:bodyPr>
          <a:lstStyle>
            <a:lvl1pPr marL="0" indent="0" algn="l" defTabSz="91410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5" indent="0" algn="ctr">
              <a:buNone/>
              <a:defRPr>
                <a:solidFill>
                  <a:schemeClr val="tx1">
                    <a:tint val="75000"/>
                  </a:schemeClr>
                </a:solidFill>
              </a:defRPr>
            </a:lvl2pPr>
            <a:lvl3pPr marL="914107" indent="0" algn="ctr">
              <a:buNone/>
              <a:defRPr>
                <a:solidFill>
                  <a:schemeClr val="tx1">
                    <a:tint val="75000"/>
                  </a:schemeClr>
                </a:solidFill>
              </a:defRPr>
            </a:lvl3pPr>
            <a:lvl4pPr marL="1371163" indent="0" algn="ctr">
              <a:buNone/>
              <a:defRPr>
                <a:solidFill>
                  <a:schemeClr val="tx1">
                    <a:tint val="75000"/>
                  </a:schemeClr>
                </a:solidFill>
              </a:defRPr>
            </a:lvl4pPr>
            <a:lvl5pPr marL="1828216" indent="0" algn="ctr">
              <a:buNone/>
              <a:defRPr>
                <a:solidFill>
                  <a:schemeClr val="tx1">
                    <a:tint val="75000"/>
                  </a:schemeClr>
                </a:solidFill>
              </a:defRPr>
            </a:lvl5pPr>
            <a:lvl6pPr marL="2285269" indent="0" algn="ctr">
              <a:buNone/>
              <a:defRPr>
                <a:solidFill>
                  <a:schemeClr val="tx1">
                    <a:tint val="75000"/>
                  </a:schemeClr>
                </a:solidFill>
              </a:defRPr>
            </a:lvl6pPr>
            <a:lvl7pPr marL="2742324" indent="0" algn="ctr">
              <a:buNone/>
              <a:defRPr>
                <a:solidFill>
                  <a:schemeClr val="tx1">
                    <a:tint val="75000"/>
                  </a:schemeClr>
                </a:solidFill>
              </a:defRPr>
            </a:lvl7pPr>
            <a:lvl8pPr marL="3199378" indent="0" algn="ctr">
              <a:buNone/>
              <a:defRPr>
                <a:solidFill>
                  <a:schemeClr val="tx1">
                    <a:tint val="75000"/>
                  </a:schemeClr>
                </a:solidFill>
              </a:defRPr>
            </a:lvl8pPr>
            <a:lvl9pPr marL="365643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3"/>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5"/>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grpSp>
    </p:spTree>
    <p:extLst>
      <p:ext uri="{BB962C8B-B14F-4D97-AF65-F5344CB8AC3E}">
        <p14:creationId xmlns:p14="http://schemas.microsoft.com/office/powerpoint/2010/main" val="421640573"/>
      </p:ext>
    </p:extLst>
  </p:cSld>
  <p:clrMapOvr>
    <a:masterClrMapping/>
  </p:clrMapOvr>
  <p:transition>
    <p:fade/>
  </p:transition>
  <p:timing>
    <p:tnLst>
      <p:par>
        <p:cTn id="1" dur="indefinite" restart="never" nodeType="tmRoot"/>
      </p:par>
    </p:tnLst>
  </p:timing>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7"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7" y="5630474"/>
            <a:ext cx="4205289" cy="461665"/>
          </a:xfrm>
        </p:spPr>
        <p:txBody>
          <a:bodyPr>
            <a:noAutofit/>
          </a:bodyPr>
          <a:lstStyle>
            <a:lvl1pPr marL="0" indent="0" algn="l" defTabSz="91410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5" indent="0" algn="ctr">
              <a:buNone/>
              <a:defRPr>
                <a:solidFill>
                  <a:schemeClr val="tx1">
                    <a:tint val="75000"/>
                  </a:schemeClr>
                </a:solidFill>
              </a:defRPr>
            </a:lvl2pPr>
            <a:lvl3pPr marL="914107" indent="0" algn="ctr">
              <a:buNone/>
              <a:defRPr>
                <a:solidFill>
                  <a:schemeClr val="tx1">
                    <a:tint val="75000"/>
                  </a:schemeClr>
                </a:solidFill>
              </a:defRPr>
            </a:lvl3pPr>
            <a:lvl4pPr marL="1371163" indent="0" algn="ctr">
              <a:buNone/>
              <a:defRPr>
                <a:solidFill>
                  <a:schemeClr val="tx1">
                    <a:tint val="75000"/>
                  </a:schemeClr>
                </a:solidFill>
              </a:defRPr>
            </a:lvl4pPr>
            <a:lvl5pPr marL="1828216" indent="0" algn="ctr">
              <a:buNone/>
              <a:defRPr>
                <a:solidFill>
                  <a:schemeClr val="tx1">
                    <a:tint val="75000"/>
                  </a:schemeClr>
                </a:solidFill>
              </a:defRPr>
            </a:lvl5pPr>
            <a:lvl6pPr marL="2285269" indent="0" algn="ctr">
              <a:buNone/>
              <a:defRPr>
                <a:solidFill>
                  <a:schemeClr val="tx1">
                    <a:tint val="75000"/>
                  </a:schemeClr>
                </a:solidFill>
              </a:defRPr>
            </a:lvl6pPr>
            <a:lvl7pPr marL="2742324" indent="0" algn="ctr">
              <a:buNone/>
              <a:defRPr>
                <a:solidFill>
                  <a:schemeClr val="tx1">
                    <a:tint val="75000"/>
                  </a:schemeClr>
                </a:solidFill>
              </a:defRPr>
            </a:lvl7pPr>
            <a:lvl8pPr marL="3199378" indent="0" algn="ctr">
              <a:buNone/>
              <a:defRPr>
                <a:solidFill>
                  <a:schemeClr val="tx1">
                    <a:tint val="75000"/>
                  </a:schemeClr>
                </a:solidFill>
              </a:defRPr>
            </a:lvl8pPr>
            <a:lvl9pPr marL="365643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3"/>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3" tIns="41141" rIns="82283" bIns="41141" numCol="1" anchor="t" anchorCtr="0" compatLnSpc="1">
            <a:prstTxWarp prst="textNoShape">
              <a:avLst/>
            </a:prstTxWarp>
          </a:bodyPr>
          <a:lstStyle/>
          <a:p>
            <a:pPr defTabSz="914107"/>
            <a:endParaRPr lang="en-US" sz="1600">
              <a:solidFill>
                <a:srgbClr val="292929"/>
              </a:solidFill>
            </a:endParaRPr>
          </a:p>
        </p:txBody>
      </p:sp>
    </p:spTree>
    <p:extLst>
      <p:ext uri="{BB962C8B-B14F-4D97-AF65-F5344CB8AC3E}">
        <p14:creationId xmlns:p14="http://schemas.microsoft.com/office/powerpoint/2010/main" val="150029719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50" indent="-341150">
              <a:lnSpc>
                <a:spcPct val="90000"/>
              </a:lnSpc>
              <a:buSzPct val="80000"/>
              <a:buFont typeface="Arial" pitchFamily="34" charset="0"/>
              <a:buChar char="•"/>
              <a:defRPr sz="3200"/>
            </a:lvl1pPr>
            <a:lvl2pPr marL="626764" indent="-285614">
              <a:lnSpc>
                <a:spcPct val="90000"/>
              </a:lnSpc>
              <a:buSzPct val="80000"/>
              <a:buFont typeface="Arial" pitchFamily="34" charset="0"/>
              <a:buChar char="•"/>
              <a:defRPr sz="2800"/>
            </a:lvl2pPr>
            <a:lvl3pPr marL="913964" indent="-287201">
              <a:lnSpc>
                <a:spcPct val="90000"/>
              </a:lnSpc>
              <a:buSzPct val="80000"/>
              <a:buFont typeface="Arial" pitchFamily="34" charset="0"/>
              <a:buChar char="•"/>
              <a:defRPr sz="2400"/>
            </a:lvl3pPr>
            <a:lvl4pPr marL="1712100" indent="-225318">
              <a:lnSpc>
                <a:spcPct val="90000"/>
              </a:lnSpc>
              <a:buSzPct val="80000"/>
              <a:buFont typeface="Arial" pitchFamily="34" charset="0"/>
              <a:buChar char="•"/>
              <a:defRPr sz="2000"/>
            </a:lvl4pPr>
            <a:lvl5pPr marL="1943762" indent="-231663">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981" indent="-45698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135" indent="-45698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501" indent="-34273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520" indent="-34273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834" indent="-34273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150" lvl="0" indent="-341150" algn="l" defTabSz="913929" rtl="0" eaLnBrk="1" latinLnBrk="0" hangingPunct="1">
              <a:lnSpc>
                <a:spcPct val="90000"/>
              </a:lnSpc>
              <a:spcBef>
                <a:spcPct val="20000"/>
              </a:spcBef>
              <a:buSzPct val="80000"/>
              <a:buFont typeface="Arial" pitchFamily="34" charset="0"/>
              <a:buChar char="•"/>
            </a:pPr>
            <a:r>
              <a:rPr lang="en-US" smtClean="0"/>
              <a:t>Click to edit Master text styles</a:t>
            </a:r>
          </a:p>
          <a:p>
            <a:pPr marL="341150" lvl="1" indent="-341150" algn="l" defTabSz="913929" rtl="0" eaLnBrk="1" latinLnBrk="0" hangingPunct="1">
              <a:lnSpc>
                <a:spcPct val="90000"/>
              </a:lnSpc>
              <a:spcBef>
                <a:spcPct val="20000"/>
              </a:spcBef>
              <a:buSzPct val="80000"/>
              <a:buFont typeface="Arial" pitchFamily="34" charset="0"/>
              <a:buChar char="•"/>
            </a:pPr>
            <a:r>
              <a:rPr lang="en-US" smtClean="0"/>
              <a:t>Second level</a:t>
            </a:r>
          </a:p>
          <a:p>
            <a:pPr marL="341150" lvl="2" indent="-341150" algn="l" defTabSz="913929" rtl="0" eaLnBrk="1" latinLnBrk="0" hangingPunct="1">
              <a:lnSpc>
                <a:spcPct val="90000"/>
              </a:lnSpc>
              <a:spcBef>
                <a:spcPct val="20000"/>
              </a:spcBef>
              <a:buSzPct val="80000"/>
              <a:buFont typeface="Arial" pitchFamily="34" charset="0"/>
              <a:buChar char="•"/>
            </a:pPr>
            <a:r>
              <a:rPr lang="en-US" smtClean="0"/>
              <a:t>Third level</a:t>
            </a:r>
          </a:p>
          <a:p>
            <a:pPr marL="341150" lvl="3" indent="-341150" algn="l" defTabSz="913929" rtl="0" eaLnBrk="1" latinLnBrk="0" hangingPunct="1">
              <a:lnSpc>
                <a:spcPct val="90000"/>
              </a:lnSpc>
              <a:spcBef>
                <a:spcPct val="20000"/>
              </a:spcBef>
              <a:buSzPct val="80000"/>
              <a:buFont typeface="Arial" pitchFamily="34" charset="0"/>
              <a:buChar char="•"/>
            </a:pPr>
            <a:r>
              <a:rPr lang="en-US" smtClean="0"/>
              <a:t>Fourth level</a:t>
            </a:r>
          </a:p>
          <a:p>
            <a:pPr marL="341150" lvl="4" indent="-341150" algn="l" defTabSz="91392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52"/>
            <a:ext cx="1681921" cy="195501"/>
          </a:xfrm>
          <a:prstGeom prst="rect">
            <a:avLst/>
          </a:prstGeom>
        </p:spPr>
      </p:pic>
    </p:spTree>
    <p:extLst>
      <p:ext uri="{BB962C8B-B14F-4D97-AF65-F5344CB8AC3E}">
        <p14:creationId xmlns:p14="http://schemas.microsoft.com/office/powerpoint/2010/main" val="888977658"/>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2"/>
            <a:ext cx="5486400" cy="2000548"/>
          </a:xfrm>
        </p:spPr>
        <p:txBody>
          <a:bodyPr/>
          <a:lstStyle>
            <a:lvl1pPr marL="341150" indent="-341150">
              <a:lnSpc>
                <a:spcPct val="90000"/>
              </a:lnSpc>
              <a:buSzPct val="80000"/>
              <a:buFont typeface="Arial" pitchFamily="34" charset="0"/>
              <a:buChar char="•"/>
              <a:defRPr sz="3200"/>
            </a:lvl1pPr>
            <a:lvl2pPr marL="626764" indent="-285614">
              <a:lnSpc>
                <a:spcPct val="90000"/>
              </a:lnSpc>
              <a:buSzPct val="80000"/>
              <a:buFont typeface="Arial" pitchFamily="34" charset="0"/>
              <a:buChar char="•"/>
              <a:defRPr sz="2800"/>
            </a:lvl2pPr>
            <a:lvl3pPr marL="913964" indent="-287201">
              <a:lnSpc>
                <a:spcPct val="90000"/>
              </a:lnSpc>
              <a:buSzPct val="80000"/>
              <a:buFont typeface="Arial" pitchFamily="34" charset="0"/>
              <a:buChar char="•"/>
              <a:defRPr sz="2400"/>
            </a:lvl3pPr>
            <a:lvl4pPr marL="1712100" indent="-225318">
              <a:lnSpc>
                <a:spcPct val="90000"/>
              </a:lnSpc>
              <a:buSzPct val="80000"/>
              <a:buFont typeface="Arial" pitchFamily="34" charset="0"/>
              <a:buChar char="•"/>
              <a:defRPr sz="2000"/>
            </a:lvl4pPr>
            <a:lvl5pPr marL="1943762" indent="-231663">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000548"/>
          </a:xfrm>
        </p:spPr>
        <p:txBody>
          <a:bodyPr/>
          <a:lstStyle>
            <a:lvl1pPr marL="456981" indent="-45698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135" indent="-45698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501" indent="-342737">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29520" indent="-342737">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4834" indent="-342737">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150" marR="0" lvl="0" indent="-341150" algn="l" defTabSz="913929"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150" marR="0" lvl="1" indent="-341150" algn="l" defTabSz="913929"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150" marR="0" lvl="2" indent="-341150" algn="l" defTabSz="913929"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150" marR="0" lvl="3" indent="-341150" algn="l" defTabSz="913929"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150" marR="0" lvl="4" indent="-341150" algn="l" defTabSz="913929"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3931043088"/>
      </p:ext>
    </p:extLst>
  </p:cSld>
  <p:clrMapOvr>
    <a:masterClrMapping/>
  </p:clrMapOvr>
  <p:transition>
    <p:fade/>
  </p:transition>
  <p:timing>
    <p:tnLst>
      <p:par>
        <p:cTn id="1" dur="indefinite" restart="never" nodeType="tmRoot"/>
      </p:par>
    </p:tn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7"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7" y="5630474"/>
            <a:ext cx="4205289" cy="461665"/>
          </a:xfrm>
        </p:spPr>
        <p:txBody>
          <a:bodyPr>
            <a:noAutofit/>
          </a:bodyPr>
          <a:lstStyle>
            <a:lvl1pPr marL="0" indent="0" algn="l" defTabSz="91410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5" indent="0" algn="ctr">
              <a:buNone/>
              <a:defRPr>
                <a:solidFill>
                  <a:schemeClr val="tx1">
                    <a:tint val="75000"/>
                  </a:schemeClr>
                </a:solidFill>
              </a:defRPr>
            </a:lvl2pPr>
            <a:lvl3pPr marL="914107" indent="0" algn="ctr">
              <a:buNone/>
              <a:defRPr>
                <a:solidFill>
                  <a:schemeClr val="tx1">
                    <a:tint val="75000"/>
                  </a:schemeClr>
                </a:solidFill>
              </a:defRPr>
            </a:lvl3pPr>
            <a:lvl4pPr marL="1371163" indent="0" algn="ctr">
              <a:buNone/>
              <a:defRPr>
                <a:solidFill>
                  <a:schemeClr val="tx1">
                    <a:tint val="75000"/>
                  </a:schemeClr>
                </a:solidFill>
              </a:defRPr>
            </a:lvl4pPr>
            <a:lvl5pPr marL="1828216" indent="0" algn="ctr">
              <a:buNone/>
              <a:defRPr>
                <a:solidFill>
                  <a:schemeClr val="tx1">
                    <a:tint val="75000"/>
                  </a:schemeClr>
                </a:solidFill>
              </a:defRPr>
            </a:lvl5pPr>
            <a:lvl6pPr marL="2285269" indent="0" algn="ctr">
              <a:buNone/>
              <a:defRPr>
                <a:solidFill>
                  <a:schemeClr val="tx1">
                    <a:tint val="75000"/>
                  </a:schemeClr>
                </a:solidFill>
              </a:defRPr>
            </a:lvl6pPr>
            <a:lvl7pPr marL="2742324" indent="0" algn="ctr">
              <a:buNone/>
              <a:defRPr>
                <a:solidFill>
                  <a:schemeClr val="tx1">
                    <a:tint val="75000"/>
                  </a:schemeClr>
                </a:solidFill>
              </a:defRPr>
            </a:lvl7pPr>
            <a:lvl8pPr marL="3199378" indent="0" algn="ctr">
              <a:buNone/>
              <a:defRPr>
                <a:solidFill>
                  <a:schemeClr val="tx1">
                    <a:tint val="75000"/>
                  </a:schemeClr>
                </a:solidFill>
              </a:defRPr>
            </a:lvl8pPr>
            <a:lvl9pPr marL="365643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3"/>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2" y="1905002"/>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07"/>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07"/>
              <a:endParaRPr lang="en-US">
                <a:solidFill>
                  <a:srgbClr val="292929"/>
                </a:solidFill>
              </a:endParaRPr>
            </a:p>
          </p:txBody>
        </p:sp>
      </p:grpSp>
    </p:spTree>
    <p:extLst>
      <p:ext uri="{BB962C8B-B14F-4D97-AF65-F5344CB8AC3E}">
        <p14:creationId xmlns:p14="http://schemas.microsoft.com/office/powerpoint/2010/main" val="924948004"/>
      </p:ext>
    </p:extLst>
  </p:cSld>
  <p:clrMapOvr>
    <a:masterClrMapping/>
  </p:clrMapOvr>
  <p:transition>
    <p:fade/>
  </p:transition>
  <p:timing>
    <p:tnLst>
      <p:par>
        <p:cTn id="1" dur="indefinite" restart="never" nodeType="tmRoot"/>
      </p:par>
    </p:tnLst>
  </p:timing>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10" y="1905004"/>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2"/>
            <a:ext cx="2506560" cy="291353"/>
          </a:xfrm>
          <a:prstGeom prst="rect">
            <a:avLst/>
          </a:prstGeom>
        </p:spPr>
      </p:pic>
    </p:spTree>
    <p:extLst>
      <p:ext uri="{BB962C8B-B14F-4D97-AF65-F5344CB8AC3E}">
        <p14:creationId xmlns:p14="http://schemas.microsoft.com/office/powerpoint/2010/main" val="2859204951"/>
      </p:ext>
    </p:extLst>
  </p:cSld>
  <p:clrMapOvr>
    <a:masterClrMapping/>
  </p:clrMapOvr>
  <p:transition>
    <p:fade/>
  </p:transition>
  <p:timing>
    <p:tnLst>
      <p:par>
        <p:cTn id="1" dur="indefinite" restart="never" nodeType="tmRoot"/>
      </p:par>
    </p:tn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7" y="3140275"/>
            <a:ext cx="3546476" cy="577452"/>
          </a:xfrm>
          <a:prstGeom prst="rect">
            <a:avLst/>
          </a:prstGeom>
          <a:noFill/>
          <a:ln>
            <a:noFill/>
          </a:ln>
        </p:spPr>
      </p:pic>
      <p:sp>
        <p:nvSpPr>
          <p:cNvPr id="3" name="Text Box 3"/>
          <p:cNvSpPr txBox="1">
            <a:spLocks noChangeArrowheads="1"/>
          </p:cNvSpPr>
          <p:nvPr userDrawn="1"/>
        </p:nvSpPr>
        <p:spPr bwMode="blackWhite">
          <a:xfrm>
            <a:off x="507870" y="6083575"/>
            <a:ext cx="11173090" cy="415484"/>
          </a:xfrm>
          <a:prstGeom prst="rect">
            <a:avLst/>
          </a:prstGeom>
          <a:noFill/>
          <a:ln w="12700">
            <a:noFill/>
            <a:miter lim="800000"/>
            <a:headEnd type="none" w="sm" len="sm"/>
            <a:tailEnd type="none" w="sm" len="sm"/>
          </a:ln>
          <a:effectLst/>
        </p:spPr>
        <p:txBody>
          <a:bodyPr vert="horz" wrap="square" lIns="91399" tIns="45701" rIns="91399" bIns="45701" numCol="1" anchor="t" anchorCtr="0" compatLnSpc="1">
            <a:prstTxWarp prst="textNoShape">
              <a:avLst/>
            </a:prstTxWarp>
            <a:spAutoFit/>
          </a:bodyPr>
          <a:lstStyle/>
          <a:p>
            <a:pPr algn="ctr" defTabSz="913844"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44"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559088417"/>
      </p:ext>
    </p:extLst>
  </p:cSld>
  <p:clrMapOvr>
    <a:masterClrMapping/>
  </p:clrMapOvr>
  <p:transition>
    <p:fade/>
  </p:transition>
  <p:timing>
    <p:tnLst>
      <p:par>
        <p:cTn id="1" dur="indefinite" restart="never" nodeType="tmRoot"/>
      </p:par>
    </p:tnLst>
  </p:timing>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4"/>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0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2"/>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0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5"/>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6" y="228603"/>
            <a:ext cx="2497827" cy="290339"/>
          </a:xfrm>
          <a:prstGeom prst="rect">
            <a:avLst/>
          </a:prstGeom>
        </p:spPr>
      </p:pic>
    </p:spTree>
    <p:extLst>
      <p:ext uri="{BB962C8B-B14F-4D97-AF65-F5344CB8AC3E}">
        <p14:creationId xmlns:p14="http://schemas.microsoft.com/office/powerpoint/2010/main" val="3705377109"/>
      </p:ext>
    </p:extLst>
  </p:cSld>
  <p:clrMapOvr>
    <a:masterClrMapping/>
  </p:clrMapOvr>
  <p:transition>
    <p:fade/>
  </p:transition>
  <p:timing>
    <p:tnLst>
      <p:par>
        <p:cTn id="1" dur="indefinite" restart="never" nodeType="tmRoot"/>
      </p:par>
    </p:tnLst>
  </p:timing>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5" y="1447799"/>
            <a:ext cx="11149013" cy="2000548"/>
          </a:xfrm>
        </p:spPr>
        <p:txBody>
          <a:bodyPr/>
          <a:lstStyle>
            <a:lvl1pPr marL="460245" indent="-460245">
              <a:buClr>
                <a:srgbClr val="FFFFFF"/>
              </a:buClr>
              <a:buSzPct val="70000"/>
              <a:buFontTx/>
              <a:buBlip>
                <a:blip r:embed="rId2"/>
              </a:buBlip>
              <a:defRPr>
                <a:gradFill>
                  <a:gsLst>
                    <a:gs pos="0">
                      <a:srgbClr val="FFFFFF"/>
                    </a:gs>
                    <a:gs pos="86000">
                      <a:srgbClr val="FFFFFF"/>
                    </a:gs>
                  </a:gsLst>
                  <a:lin ang="5400000" scaled="0"/>
                </a:gradFill>
              </a:defRPr>
            </a:lvl1pPr>
            <a:lvl2pPr marL="855425" indent="-395179">
              <a:buClr>
                <a:srgbClr val="FFFFFF"/>
              </a:buClr>
              <a:buSzPct val="70000"/>
              <a:buFontTx/>
              <a:buBlip>
                <a:blip r:embed="rId2"/>
              </a:buBlip>
              <a:defRPr>
                <a:gradFill>
                  <a:gsLst>
                    <a:gs pos="0">
                      <a:srgbClr val="FFFFFF"/>
                    </a:gs>
                    <a:gs pos="86000">
                      <a:srgbClr val="FFFFFF"/>
                    </a:gs>
                  </a:gsLst>
                  <a:lin ang="5400000" scaled="0"/>
                </a:gradFill>
              </a:defRPr>
            </a:lvl2pPr>
            <a:lvl3pPr marL="1258538" indent="-403111">
              <a:buClr>
                <a:srgbClr val="FFFFFF"/>
              </a:buClr>
              <a:buSzPct val="70000"/>
              <a:buFontTx/>
              <a:buBlip>
                <a:blip r:embed="rId2"/>
              </a:buBlip>
              <a:defRPr>
                <a:gradFill>
                  <a:gsLst>
                    <a:gs pos="0">
                      <a:srgbClr val="FFFFFF"/>
                    </a:gs>
                    <a:gs pos="86000">
                      <a:srgbClr val="FFFFFF"/>
                    </a:gs>
                  </a:gsLst>
                  <a:lin ang="5400000" scaled="0"/>
                </a:gradFill>
              </a:defRPr>
            </a:lvl3pPr>
            <a:lvl4pPr marL="1604514" indent="-345979">
              <a:buClr>
                <a:srgbClr val="FFFFFF"/>
              </a:buClr>
              <a:buSzPct val="70000"/>
              <a:buFontTx/>
              <a:buBlip>
                <a:blip r:embed="rId2"/>
              </a:buBlip>
              <a:defRPr>
                <a:gradFill>
                  <a:gsLst>
                    <a:gs pos="0">
                      <a:srgbClr val="FFFFFF"/>
                    </a:gs>
                    <a:gs pos="86000">
                      <a:srgbClr val="FFFFFF"/>
                    </a:gs>
                  </a:gsLst>
                  <a:lin ang="5400000" scaled="0"/>
                </a:gradFill>
              </a:defRPr>
            </a:lvl4pPr>
            <a:lvl5pPr marL="1940970" indent="-33645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52884825"/>
      </p:ext>
    </p:extLst>
  </p:cSld>
  <p:clrMapOvr>
    <a:masterClrMapping/>
  </p:clrMapOvr>
  <p:transition>
    <p:fade/>
  </p:transition>
  <p:timing>
    <p:tnLst>
      <p:par>
        <p:cTn id="1" dur="indefinite" restart="never" nodeType="tmRoot"/>
      </p:par>
    </p:tn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5" y="1447799"/>
            <a:ext cx="11149013" cy="2000548"/>
          </a:xfrm>
        </p:spPr>
        <p:txBody>
          <a:bodyPr/>
          <a:lstStyle>
            <a:lvl1pPr marL="460245" indent="-460245">
              <a:buClr>
                <a:srgbClr val="FFFFFF"/>
              </a:buClr>
              <a:buSzPct val="70000"/>
              <a:buFontTx/>
              <a:buBlip>
                <a:blip r:embed="rId2"/>
              </a:buBlip>
              <a:defRPr>
                <a:gradFill>
                  <a:gsLst>
                    <a:gs pos="0">
                      <a:srgbClr val="FFFFFF"/>
                    </a:gs>
                    <a:gs pos="86000">
                      <a:srgbClr val="FFFFFF"/>
                    </a:gs>
                  </a:gsLst>
                  <a:lin ang="5400000" scaled="0"/>
                </a:gradFill>
              </a:defRPr>
            </a:lvl1pPr>
            <a:lvl2pPr marL="855425" indent="-395179">
              <a:buClr>
                <a:srgbClr val="FFFFFF"/>
              </a:buClr>
              <a:buSzPct val="70000"/>
              <a:buFontTx/>
              <a:buBlip>
                <a:blip r:embed="rId2"/>
              </a:buBlip>
              <a:defRPr>
                <a:gradFill>
                  <a:gsLst>
                    <a:gs pos="0">
                      <a:srgbClr val="FFFFFF"/>
                    </a:gs>
                    <a:gs pos="86000">
                      <a:srgbClr val="FFFFFF"/>
                    </a:gs>
                  </a:gsLst>
                  <a:lin ang="5400000" scaled="0"/>
                </a:gradFill>
              </a:defRPr>
            </a:lvl2pPr>
            <a:lvl3pPr marL="1258538" indent="-403111">
              <a:buClr>
                <a:srgbClr val="FFFFFF"/>
              </a:buClr>
              <a:buSzPct val="70000"/>
              <a:buFontTx/>
              <a:buBlip>
                <a:blip r:embed="rId2"/>
              </a:buBlip>
              <a:defRPr>
                <a:gradFill>
                  <a:gsLst>
                    <a:gs pos="0">
                      <a:srgbClr val="FFFFFF"/>
                    </a:gs>
                    <a:gs pos="86000">
                      <a:srgbClr val="FFFFFF"/>
                    </a:gs>
                  </a:gsLst>
                  <a:lin ang="5400000" scaled="0"/>
                </a:gradFill>
              </a:defRPr>
            </a:lvl3pPr>
            <a:lvl4pPr marL="1604514" indent="-345979">
              <a:buClr>
                <a:srgbClr val="FFFFFF"/>
              </a:buClr>
              <a:buSzPct val="70000"/>
              <a:buFontTx/>
              <a:buBlip>
                <a:blip r:embed="rId2"/>
              </a:buBlip>
              <a:defRPr>
                <a:gradFill>
                  <a:gsLst>
                    <a:gs pos="0">
                      <a:srgbClr val="FFFFFF"/>
                    </a:gs>
                    <a:gs pos="86000">
                      <a:srgbClr val="FFFFFF"/>
                    </a:gs>
                  </a:gsLst>
                  <a:lin ang="5400000" scaled="0"/>
                </a:gradFill>
              </a:defRPr>
            </a:lvl4pPr>
            <a:lvl5pPr marL="1940970" indent="-33645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52" tIns="76173" rIns="152352" bIns="76173"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336415237"/>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6965" indent="0">
              <a:buNone/>
              <a:defRPr sz="2000" b="1"/>
            </a:lvl2pPr>
            <a:lvl3pPr marL="913929" indent="0">
              <a:buNone/>
              <a:defRPr sz="1900" b="1"/>
            </a:lvl3pPr>
            <a:lvl4pPr marL="1370894" indent="0">
              <a:buNone/>
              <a:defRPr sz="1600" b="1"/>
            </a:lvl4pPr>
            <a:lvl5pPr marL="1827858" indent="0">
              <a:buNone/>
              <a:defRPr sz="1600" b="1"/>
            </a:lvl5pPr>
            <a:lvl6pPr marL="2284821" indent="0">
              <a:buNone/>
              <a:defRPr sz="1600" b="1"/>
            </a:lvl6pPr>
            <a:lvl7pPr marL="2741787" indent="0">
              <a:buNone/>
              <a:defRPr sz="1600" b="1"/>
            </a:lvl7pPr>
            <a:lvl8pPr marL="3198750" indent="0">
              <a:buNone/>
              <a:defRPr sz="1600" b="1"/>
            </a:lvl8pPr>
            <a:lvl9pPr marL="365571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3" y="2266798"/>
            <a:ext cx="5484971" cy="1945148"/>
          </a:xfrm>
        </p:spPr>
        <p:txBody>
          <a:bodyPr/>
          <a:lstStyle>
            <a:lvl1pPr marL="403033" indent="-403033">
              <a:buSzPct val="80000"/>
              <a:buFont typeface="Arial" pitchFamily="34" charset="0"/>
              <a:buChar char="•"/>
              <a:defRPr sz="2800"/>
            </a:lvl1pPr>
            <a:lvl2pPr marL="744185" indent="-322109">
              <a:buSzPct val="80000"/>
              <a:buFont typeface="Arial" pitchFamily="34" charset="0"/>
              <a:buChar char="•"/>
              <a:defRPr sz="2800"/>
            </a:lvl2pPr>
            <a:lvl3pPr marL="1026623" indent="-282442" defTabSz="1029798">
              <a:buSzPct val="80000"/>
              <a:buFont typeface="Arial" pitchFamily="34" charset="0"/>
              <a:buChar char="•"/>
              <a:defRPr sz="2400"/>
            </a:lvl3pPr>
            <a:lvl4pPr marL="1316999" indent="-287201">
              <a:buSzPct val="80000"/>
              <a:buFont typeface="Arial" pitchFamily="34" charset="0"/>
              <a:buChar char="•"/>
              <a:defRPr sz="2000"/>
            </a:lvl4pPr>
            <a:lvl5pPr marL="1540730" indent="-223731">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6965" indent="0">
              <a:buNone/>
              <a:defRPr sz="2000" b="1"/>
            </a:lvl2pPr>
            <a:lvl3pPr marL="913929" indent="0">
              <a:buNone/>
              <a:defRPr sz="1900" b="1"/>
            </a:lvl3pPr>
            <a:lvl4pPr marL="1370894" indent="0">
              <a:buNone/>
              <a:defRPr sz="1600" b="1"/>
            </a:lvl4pPr>
            <a:lvl5pPr marL="1827858" indent="0">
              <a:buNone/>
              <a:defRPr sz="1600" b="1"/>
            </a:lvl5pPr>
            <a:lvl6pPr marL="2284821" indent="0">
              <a:buNone/>
              <a:defRPr sz="1600" b="1"/>
            </a:lvl6pPr>
            <a:lvl7pPr marL="2741787" indent="0">
              <a:buNone/>
              <a:defRPr sz="1600" b="1"/>
            </a:lvl7pPr>
            <a:lvl8pPr marL="3198750" indent="0">
              <a:buNone/>
              <a:defRPr sz="1600" b="1"/>
            </a:lvl8pPr>
            <a:lvl9pPr marL="365571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180" indent="-29618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981" indent="-45698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811" indent="-34273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535" indent="-34273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921" indent="-34273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535" indent="-342737">
              <a:defRPr sz="1600"/>
            </a:lvl6pPr>
            <a:lvl7pPr marL="1602614" indent="-285614">
              <a:defRPr sz="1600"/>
            </a:lvl7pPr>
            <a:lvl8pPr>
              <a:defRPr sz="1600"/>
            </a:lvl8pPr>
            <a:lvl9pPr>
              <a:defRPr sz="1600"/>
            </a:lvl9pPr>
          </a:lstStyle>
          <a:p>
            <a:pPr marL="403033" lvl="0" indent="-403033" algn="l" defTabSz="913929" rtl="0" eaLnBrk="1" latinLnBrk="0" hangingPunct="1">
              <a:lnSpc>
                <a:spcPct val="90000"/>
              </a:lnSpc>
              <a:spcBef>
                <a:spcPct val="20000"/>
              </a:spcBef>
              <a:buSzPct val="80000"/>
            </a:pPr>
            <a:r>
              <a:rPr lang="en-US" smtClean="0"/>
              <a:t>Click to edit Master text styles</a:t>
            </a:r>
          </a:p>
          <a:p>
            <a:pPr marL="403033" lvl="1" indent="-403033" algn="l" defTabSz="913929" rtl="0" eaLnBrk="1" latinLnBrk="0" hangingPunct="1">
              <a:lnSpc>
                <a:spcPct val="90000"/>
              </a:lnSpc>
              <a:spcBef>
                <a:spcPct val="20000"/>
              </a:spcBef>
              <a:buSzPct val="80000"/>
            </a:pPr>
            <a:r>
              <a:rPr lang="en-US" smtClean="0"/>
              <a:t>Second level</a:t>
            </a:r>
          </a:p>
          <a:p>
            <a:pPr marL="403033" lvl="2" indent="-403033" algn="l" defTabSz="913929" rtl="0" eaLnBrk="1" latinLnBrk="0" hangingPunct="1">
              <a:lnSpc>
                <a:spcPct val="90000"/>
              </a:lnSpc>
              <a:spcBef>
                <a:spcPct val="20000"/>
              </a:spcBef>
              <a:buSzPct val="80000"/>
            </a:pPr>
            <a:r>
              <a:rPr lang="en-US" smtClean="0"/>
              <a:t>Third level</a:t>
            </a:r>
          </a:p>
          <a:p>
            <a:pPr marL="403033" lvl="3" indent="-403033" algn="l" defTabSz="913929" rtl="0" eaLnBrk="1" latinLnBrk="0" hangingPunct="1">
              <a:lnSpc>
                <a:spcPct val="90000"/>
              </a:lnSpc>
              <a:spcBef>
                <a:spcPct val="20000"/>
              </a:spcBef>
              <a:buSzPct val="80000"/>
            </a:pPr>
            <a:r>
              <a:rPr lang="en-US" smtClean="0"/>
              <a:t>Fourth level</a:t>
            </a:r>
          </a:p>
          <a:p>
            <a:pPr marL="403033" lvl="4" indent="-403033" algn="l" defTabSz="913929"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559713374"/>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392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4"/>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252" indent="0">
              <a:buNone/>
              <a:defRPr sz="2000"/>
            </a:lvl3pPr>
            <a:lvl4pPr marL="456981" indent="0">
              <a:buNone/>
              <a:defRPr sz="2000"/>
            </a:lvl4pPr>
            <a:lvl5pPr marL="69340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4"/>
            <a:ext cx="5394960"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392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252" marR="0" indent="0" algn="l" defTabSz="91392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155" marR="0" indent="0" algn="l" defTabSz="91392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062" marR="0" indent="0" algn="l" defTabSz="91392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161812731"/>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392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4"/>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252" indent="0">
              <a:buNone/>
              <a:defRPr sz="2000">
                <a:solidFill>
                  <a:schemeClr val="tx1">
                    <a:alpha val="99000"/>
                  </a:schemeClr>
                </a:solidFill>
              </a:defRPr>
            </a:lvl3pPr>
            <a:lvl4pPr marL="456981" indent="0">
              <a:buNone/>
              <a:defRPr sz="2000">
                <a:solidFill>
                  <a:schemeClr val="tx1">
                    <a:alpha val="99000"/>
                  </a:schemeClr>
                </a:solidFill>
              </a:defRPr>
            </a:lvl4pPr>
            <a:lvl5pPr marL="69340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4"/>
            <a:ext cx="5394960"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392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252" marR="0" indent="0" algn="l" defTabSz="91392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155" marR="0" indent="0" algn="l" defTabSz="91392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062" marR="0" indent="0" algn="l" defTabSz="91392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73830413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392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98183737"/>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0090161"/>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4"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3" tIns="45699" rIns="91393" bIns="45699" numCol="1" rtlCol="0" anchor="ctr" anchorCtr="0" compatLnSpc="1">
            <a:prstTxWarp prst="textNoShape">
              <a:avLst/>
            </a:prstTxWarp>
          </a:bodyPr>
          <a:lstStyle/>
          <a:p>
            <a:pPr algn="ctr" defTabSz="913664"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8"/>
            <a:ext cx="11152188" cy="19328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564" indent="0">
              <a:buNone/>
              <a:defRPr>
                <a:gradFill>
                  <a:gsLst>
                    <a:gs pos="1250">
                      <a:srgbClr val="000000"/>
                    </a:gs>
                    <a:gs pos="100000">
                      <a:srgbClr val="000000"/>
                    </a:gs>
                  </a:gsLst>
                  <a:lin ang="5400000" scaled="0"/>
                </a:gradFill>
                <a:latin typeface="Consolas" pitchFamily="49" charset="0"/>
                <a:cs typeface="Consolas" pitchFamily="49" charset="0"/>
              </a:defRPr>
            </a:lvl2pPr>
            <a:lvl3pPr marL="572816" indent="0">
              <a:buNone/>
              <a:defRPr>
                <a:gradFill>
                  <a:gsLst>
                    <a:gs pos="1250">
                      <a:srgbClr val="000000"/>
                    </a:gs>
                    <a:gs pos="100000">
                      <a:srgbClr val="000000"/>
                    </a:gs>
                  </a:gsLst>
                  <a:lin ang="5400000" scaled="0"/>
                </a:gradFill>
                <a:latin typeface="Consolas" pitchFamily="49" charset="0"/>
                <a:cs typeface="Consolas" pitchFamily="49" charset="0"/>
              </a:defRPr>
            </a:lvl3pPr>
            <a:lvl4pPr marL="798135" indent="0">
              <a:buNone/>
              <a:defRPr>
                <a:gradFill>
                  <a:gsLst>
                    <a:gs pos="1250">
                      <a:srgbClr val="000000"/>
                    </a:gs>
                    <a:gs pos="100000">
                      <a:srgbClr val="000000"/>
                    </a:gs>
                  </a:gsLst>
                  <a:lin ang="5400000" scaled="0"/>
                </a:gradFill>
                <a:latin typeface="Consolas" pitchFamily="49" charset="0"/>
                <a:cs typeface="Consolas" pitchFamily="49" charset="0"/>
              </a:defRPr>
            </a:lvl4pPr>
            <a:lvl5pPr marL="102979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8153510"/>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1637375"/>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4"/>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7" y="1447799"/>
            <a:ext cx="11149013" cy="1988237"/>
          </a:xfrm>
          <a:prstGeom prst="rect">
            <a:avLst/>
          </a:prstGeom>
        </p:spPr>
        <p:txBody>
          <a:bodyPr/>
          <a:lstStyle>
            <a:lvl1pPr marL="342737" indent="-34273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351" indent="-28561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3964" indent="-28561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456" indent="-22849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0947" indent="-22849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22" tIns="76158" rIns="152322" bIns="76158"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673923507"/>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8"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8" y="3425831"/>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9461984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6965" indent="0">
              <a:buNone/>
              <a:defRPr sz="2000" b="1"/>
            </a:lvl2pPr>
            <a:lvl3pPr marL="913929" indent="0">
              <a:buNone/>
              <a:defRPr sz="1900" b="1"/>
            </a:lvl3pPr>
            <a:lvl4pPr marL="1370894" indent="0">
              <a:buNone/>
              <a:defRPr sz="1600" b="1"/>
            </a:lvl4pPr>
            <a:lvl5pPr marL="1827858" indent="0">
              <a:buNone/>
              <a:defRPr sz="1600" b="1"/>
            </a:lvl5pPr>
            <a:lvl6pPr marL="2284821" indent="0">
              <a:buNone/>
              <a:defRPr sz="1600" b="1"/>
            </a:lvl6pPr>
            <a:lvl7pPr marL="2741787" indent="0">
              <a:buNone/>
              <a:defRPr sz="1600" b="1"/>
            </a:lvl7pPr>
            <a:lvl8pPr marL="3198750" indent="0">
              <a:buNone/>
              <a:defRPr sz="1600" b="1"/>
            </a:lvl8pPr>
            <a:lvl9pPr marL="365571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3" y="2266798"/>
            <a:ext cx="5484971" cy="1945148"/>
          </a:xfrm>
        </p:spPr>
        <p:txBody>
          <a:bodyPr/>
          <a:lstStyle>
            <a:lvl1pPr marL="403033" indent="-403033">
              <a:buSzPct val="80000"/>
              <a:buFont typeface="Arial" pitchFamily="34" charset="0"/>
              <a:buChar char="•"/>
              <a:defRPr sz="2800"/>
            </a:lvl1pPr>
            <a:lvl2pPr marL="744185" indent="-322109">
              <a:buSzPct val="80000"/>
              <a:buFont typeface="Arial" pitchFamily="34" charset="0"/>
              <a:buChar char="•"/>
              <a:defRPr sz="2800"/>
            </a:lvl2pPr>
            <a:lvl3pPr marL="1026623" indent="-282442" defTabSz="1029798">
              <a:buSzPct val="80000"/>
              <a:buFont typeface="Arial" pitchFamily="34" charset="0"/>
              <a:buChar char="•"/>
              <a:defRPr sz="2400"/>
            </a:lvl3pPr>
            <a:lvl4pPr marL="1316999" indent="-287201">
              <a:buSzPct val="80000"/>
              <a:buFont typeface="Arial" pitchFamily="34" charset="0"/>
              <a:buChar char="•"/>
              <a:defRPr sz="2000"/>
            </a:lvl4pPr>
            <a:lvl5pPr marL="1540730" indent="-223731">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6965" indent="0">
              <a:buNone/>
              <a:defRPr sz="2000" b="1"/>
            </a:lvl2pPr>
            <a:lvl3pPr marL="913929" indent="0">
              <a:buNone/>
              <a:defRPr sz="1900" b="1"/>
            </a:lvl3pPr>
            <a:lvl4pPr marL="1370894" indent="0">
              <a:buNone/>
              <a:defRPr sz="1600" b="1"/>
            </a:lvl4pPr>
            <a:lvl5pPr marL="1827858" indent="0">
              <a:buNone/>
              <a:defRPr sz="1600" b="1"/>
            </a:lvl5pPr>
            <a:lvl6pPr marL="2284821" indent="0">
              <a:buNone/>
              <a:defRPr sz="1600" b="1"/>
            </a:lvl6pPr>
            <a:lvl7pPr marL="2741787" indent="0">
              <a:buNone/>
              <a:defRPr sz="1600" b="1"/>
            </a:lvl7pPr>
            <a:lvl8pPr marL="3198750" indent="0">
              <a:buNone/>
              <a:defRPr sz="1600" b="1"/>
            </a:lvl8pPr>
            <a:lvl9pPr marL="365571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180" indent="-29618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981" indent="-45698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811" indent="-34273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535" indent="-34273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921" indent="-34273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535" indent="-342737">
              <a:defRPr sz="1600"/>
            </a:lvl6pPr>
            <a:lvl7pPr marL="1602614" indent="-285614">
              <a:defRPr sz="1600"/>
            </a:lvl7pPr>
            <a:lvl8pPr>
              <a:defRPr sz="1600"/>
            </a:lvl8pPr>
            <a:lvl9pPr>
              <a:defRPr sz="1600"/>
            </a:lvl9pPr>
          </a:lstStyle>
          <a:p>
            <a:pPr marL="403033" lvl="0" indent="-403033" algn="l" defTabSz="913929" rtl="0" eaLnBrk="1" latinLnBrk="0" hangingPunct="1">
              <a:lnSpc>
                <a:spcPct val="90000"/>
              </a:lnSpc>
              <a:spcBef>
                <a:spcPct val="20000"/>
              </a:spcBef>
              <a:buSzPct val="80000"/>
            </a:pPr>
            <a:r>
              <a:rPr lang="en-US" smtClean="0"/>
              <a:t>Click to edit Master text styles</a:t>
            </a:r>
          </a:p>
          <a:p>
            <a:pPr marL="403033" lvl="1" indent="-403033" algn="l" defTabSz="913929" rtl="0" eaLnBrk="1" latinLnBrk="0" hangingPunct="1">
              <a:lnSpc>
                <a:spcPct val="90000"/>
              </a:lnSpc>
              <a:spcBef>
                <a:spcPct val="20000"/>
              </a:spcBef>
              <a:buSzPct val="80000"/>
            </a:pPr>
            <a:r>
              <a:rPr lang="en-US" smtClean="0"/>
              <a:t>Second level</a:t>
            </a:r>
          </a:p>
          <a:p>
            <a:pPr marL="403033" lvl="2" indent="-403033" algn="l" defTabSz="913929" rtl="0" eaLnBrk="1" latinLnBrk="0" hangingPunct="1">
              <a:lnSpc>
                <a:spcPct val="90000"/>
              </a:lnSpc>
              <a:spcBef>
                <a:spcPct val="20000"/>
              </a:spcBef>
              <a:buSzPct val="80000"/>
            </a:pPr>
            <a:r>
              <a:rPr lang="en-US" smtClean="0"/>
              <a:t>Third level</a:t>
            </a:r>
          </a:p>
          <a:p>
            <a:pPr marL="403033" lvl="3" indent="-403033" algn="l" defTabSz="913929" rtl="0" eaLnBrk="1" latinLnBrk="0" hangingPunct="1">
              <a:lnSpc>
                <a:spcPct val="90000"/>
              </a:lnSpc>
              <a:spcBef>
                <a:spcPct val="20000"/>
              </a:spcBef>
              <a:buSzPct val="80000"/>
            </a:pPr>
            <a:r>
              <a:rPr lang="en-US" smtClean="0"/>
              <a:t>Fourth level</a:t>
            </a:r>
          </a:p>
          <a:p>
            <a:pPr marL="403033" lvl="4" indent="-403033" algn="l" defTabSz="913929"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52"/>
            <a:ext cx="1681921" cy="195501"/>
          </a:xfrm>
          <a:prstGeom prst="rect">
            <a:avLst/>
          </a:prstGeom>
        </p:spPr>
      </p:pic>
    </p:spTree>
    <p:extLst>
      <p:ext uri="{BB962C8B-B14F-4D97-AF65-F5344CB8AC3E}">
        <p14:creationId xmlns:p14="http://schemas.microsoft.com/office/powerpoint/2010/main" val="3914896200"/>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8"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8" y="3425831"/>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4650592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8"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8" y="3425831"/>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54483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7" y="2819609"/>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273498820"/>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7" y="2819609"/>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17562893"/>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7" y="2819609"/>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3869166"/>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70"/>
            <a:ext cx="4206240"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pPr marL="0" marR="0" lvl="0" indent="0" algn="l" defTabSz="913929"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1"/>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3929"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3929"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3606081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70"/>
            <a:ext cx="4206240"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pPr marL="0" marR="0" lvl="0" indent="0" algn="l" defTabSz="913929"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1"/>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3929"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3929"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260833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70"/>
            <a:ext cx="4206240"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pPr marL="0" marR="0" lvl="0" indent="0" algn="l" defTabSz="913929"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1"/>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3929"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3929"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3728379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27408"/>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81277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52"/>
            <a:ext cx="1681921" cy="195501"/>
          </a:xfrm>
          <a:prstGeom prst="rect">
            <a:avLst/>
          </a:prstGeom>
        </p:spPr>
      </p:pic>
    </p:spTree>
    <p:extLst>
      <p:ext uri="{BB962C8B-B14F-4D97-AF65-F5344CB8AC3E}">
        <p14:creationId xmlns:p14="http://schemas.microsoft.com/office/powerpoint/2010/main" val="1653691197"/>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178615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7090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6473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07346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74571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24151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01182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8623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26531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42230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52"/>
            <a:ext cx="1681921" cy="195501"/>
          </a:xfrm>
          <a:prstGeom prst="rect">
            <a:avLst/>
          </a:prstGeom>
        </p:spPr>
      </p:pic>
    </p:spTree>
    <p:extLst>
      <p:ext uri="{BB962C8B-B14F-4D97-AF65-F5344CB8AC3E}">
        <p14:creationId xmlns:p14="http://schemas.microsoft.com/office/powerpoint/2010/main" val="3624699034"/>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57451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071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12" y="3452039"/>
            <a:ext cx="6485233" cy="2002536"/>
          </a:xfrm>
        </p:spPr>
        <p:txBody>
          <a:bodyPr vert="horz" wrap="square" lIns="0" tIns="0" rIns="0" bIns="0" rtlCol="0" anchor="ctr" anchorCtr="0">
            <a:noAutofit/>
          </a:bodyPr>
          <a:lstStyle>
            <a:lvl1pPr algn="l" defTabSz="913929"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4" y="5482011"/>
            <a:ext cx="6483097"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4861583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3487"/>
            <a:ext cx="6858000"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3929"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686623314"/>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42" y="4343402"/>
            <a:ext cx="10237787"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pPr marL="0" marR="0" lvl="0" indent="0" algn="l" defTabSz="91392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42" y="1447800"/>
            <a:ext cx="10237787"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2387394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1" tIns="45680" rIns="91361" bIns="45680" numCol="1" spcCol="0" rtlCol="0" anchor="ctr" anchorCtr="0" compatLnSpc="1">
            <a:prstTxWarp prst="textNoShape">
              <a:avLst/>
            </a:prstTxWarp>
          </a:bodyPr>
          <a:lstStyle/>
          <a:p>
            <a:pPr algn="ctr" defTabSz="913353"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6"/>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grpSp>
      <p:sp>
        <p:nvSpPr>
          <p:cNvPr id="3" name="Subtitle 2"/>
          <p:cNvSpPr>
            <a:spLocks noGrp="1"/>
          </p:cNvSpPr>
          <p:nvPr>
            <p:ph type="subTitle" idx="1" hasCustomPrompt="1"/>
          </p:nvPr>
        </p:nvSpPr>
        <p:spPr>
          <a:xfrm>
            <a:off x="3474724" y="3419856"/>
            <a:ext cx="6949440" cy="1243584"/>
          </a:xfrm>
        </p:spPr>
        <p:txBody>
          <a:bodyPr vert="horz" wrap="square" lIns="182794" tIns="182794" rIns="0" bIns="0" rtlCol="0" anchor="ctr" anchorCtr="0">
            <a:spAutoFit/>
          </a:bodyPr>
          <a:lstStyle>
            <a:lvl1pPr marL="574403" indent="-571228">
              <a:buNone/>
              <a:defRPr lang="en-US" sz="4400" spc="-100" dirty="0" smtClean="0">
                <a:solidFill>
                  <a:schemeClr val="tx1">
                    <a:alpha val="99000"/>
                  </a:schemeClr>
                </a:solidFill>
                <a:latin typeface="Segoe UI Light" pitchFamily="34" charset="0"/>
              </a:defRPr>
            </a:lvl1pPr>
            <a:lvl2pPr marL="345911" indent="-342737">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6610159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7"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028" marR="0" indent="0" algn="l" defTabSz="913929"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279" indent="0">
              <a:buFont typeface="Wingdings" pitchFamily="2" charset="2"/>
              <a:buNone/>
              <a:tabLst/>
              <a:defRPr>
                <a:solidFill>
                  <a:schemeClr val="tx1">
                    <a:alpha val="99000"/>
                  </a:schemeClr>
                </a:solidFill>
                <a:latin typeface="+mn-lt"/>
              </a:defRPr>
            </a:lvl3pPr>
            <a:lvl4pPr marL="741011" indent="0">
              <a:buFont typeface="Wingdings" pitchFamily="2" charset="2"/>
              <a:buNone/>
              <a:defRPr>
                <a:solidFill>
                  <a:schemeClr val="tx1">
                    <a:alpha val="99000"/>
                  </a:schemeClr>
                </a:solidFill>
                <a:latin typeface="+mn-lt"/>
              </a:defRPr>
            </a:lvl4pPr>
            <a:lvl5pPr marL="913964"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4158463"/>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7"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663" indent="0">
              <a:buNone/>
              <a:defRPr lang="en-US" sz="2400" kern="1200" spc="0" baseline="0" dirty="0" smtClean="0">
                <a:solidFill>
                  <a:schemeClr val="tx1">
                    <a:alpha val="99000"/>
                  </a:schemeClr>
                </a:solidFill>
                <a:latin typeface="+mn-lt"/>
                <a:ea typeface="+mn-ea"/>
                <a:cs typeface="+mn-cs"/>
              </a:defRPr>
            </a:lvl3pPr>
            <a:lvl4pPr marL="456981" indent="0">
              <a:buNone/>
              <a:defRPr lang="en-US" sz="2000" kern="1200" spc="0" baseline="0" dirty="0" smtClean="0">
                <a:solidFill>
                  <a:schemeClr val="tx1">
                    <a:alpha val="99000"/>
                  </a:schemeClr>
                </a:solidFill>
                <a:latin typeface="+mn-lt"/>
                <a:ea typeface="+mn-ea"/>
                <a:cs typeface="+mn-cs"/>
              </a:defRPr>
            </a:lvl4pPr>
            <a:lvl5pPr marL="69340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392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55001470"/>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7"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663" indent="0">
              <a:buNone/>
              <a:defRPr lang="en-US" sz="2400" kern="1200" spc="0" baseline="0" dirty="0" smtClean="0">
                <a:solidFill>
                  <a:schemeClr val="tx1">
                    <a:alpha val="99000"/>
                  </a:schemeClr>
                </a:solidFill>
                <a:latin typeface="+mn-lt"/>
                <a:ea typeface="+mn-ea"/>
                <a:cs typeface="+mn-cs"/>
              </a:defRPr>
            </a:lvl3pPr>
            <a:lvl4pPr marL="456981" indent="0">
              <a:buNone/>
              <a:defRPr lang="en-US" sz="2000" kern="1200" spc="0" baseline="0" dirty="0" smtClean="0">
                <a:solidFill>
                  <a:schemeClr val="tx1">
                    <a:alpha val="99000"/>
                  </a:schemeClr>
                </a:solidFill>
                <a:latin typeface="+mn-lt"/>
                <a:ea typeface="+mn-ea"/>
                <a:cs typeface="+mn-cs"/>
              </a:defRPr>
            </a:lvl4pPr>
            <a:lvl5pPr marL="69340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392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11301235"/>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392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62" indent="-291962">
              <a:spcBef>
                <a:spcPts val="1200"/>
              </a:spcBef>
              <a:buClr>
                <a:schemeClr val="tx1"/>
              </a:buClr>
              <a:buFont typeface="Wingdings" pitchFamily="2" charset="2"/>
              <a:buChar char=""/>
              <a:defRPr/>
            </a:lvl1pPr>
            <a:lvl2pPr marL="520453" indent="-228491">
              <a:defRPr sz="2000"/>
            </a:lvl2pPr>
            <a:lvl3pPr marL="685474" indent="-165023">
              <a:tabLst/>
              <a:defRPr sz="2000"/>
            </a:lvl3pPr>
            <a:lvl4pPr marL="863189" indent="-177715">
              <a:defRPr/>
            </a:lvl4pPr>
            <a:lvl5pPr marL="1028211" indent="-165023">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564" indent="-339564">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699" indent="-342737">
              <a:defRPr lang="en-US" sz="2000" kern="1200" spc="0" baseline="0" dirty="0" smtClean="0">
                <a:solidFill>
                  <a:schemeClr val="tx1">
                    <a:alpha val="99000"/>
                  </a:schemeClr>
                </a:solidFill>
                <a:latin typeface="+mn-lt"/>
                <a:ea typeface="+mn-ea"/>
                <a:cs typeface="+mn-cs"/>
              </a:defRPr>
            </a:lvl2pPr>
            <a:lvl3pPr marL="863189" indent="-342737">
              <a:defRPr lang="en-US" sz="2000" kern="1200" spc="0" baseline="0" dirty="0" smtClean="0">
                <a:solidFill>
                  <a:schemeClr val="tx1">
                    <a:alpha val="99000"/>
                  </a:schemeClr>
                </a:solidFill>
                <a:latin typeface="+mn-lt"/>
                <a:ea typeface="+mn-ea"/>
                <a:cs typeface="+mn-cs"/>
              </a:defRPr>
            </a:lvl3pPr>
            <a:lvl4pPr marL="1028211" indent="-342737">
              <a:defRPr lang="en-US" sz="2000" kern="1200" spc="0" baseline="0" dirty="0" smtClean="0">
                <a:solidFill>
                  <a:schemeClr val="tx1">
                    <a:alpha val="99000"/>
                  </a:schemeClr>
                </a:solidFill>
                <a:latin typeface="+mn-lt"/>
                <a:ea typeface="+mn-ea"/>
                <a:cs typeface="+mn-cs"/>
              </a:defRPr>
            </a:lvl4pPr>
            <a:lvl5pPr marL="1205928" indent="-342737">
              <a:defRPr lang="en-US" sz="2000" kern="1200" spc="0" baseline="0" dirty="0">
                <a:solidFill>
                  <a:schemeClr val="tx1">
                    <a:alpha val="99000"/>
                  </a:schemeClr>
                </a:solidFill>
                <a:latin typeface="+mn-lt"/>
                <a:ea typeface="+mn-ea"/>
                <a:cs typeface="+mn-cs"/>
              </a:defRPr>
            </a:lvl5pPr>
          </a:lstStyle>
          <a:p>
            <a:pPr marL="291962" marR="0" lvl="0" indent="-291962" algn="l" defTabSz="91392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1962" marR="0" lvl="1" indent="-291962" algn="l" defTabSz="91392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1962" marR="0" lvl="2" indent="-291962" algn="l" defTabSz="91392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1962" marR="0" lvl="3" indent="-291962" algn="l" defTabSz="91392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1962" marR="0" lvl="4" indent="-291962" algn="l" defTabSz="91392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242015622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1" tIns="45680" rIns="91361" bIns="45680" numCol="1" spcCol="0" rtlCol="0" anchor="ctr" anchorCtr="0" compatLnSpc="1">
            <a:prstTxWarp prst="textNoShape">
              <a:avLst/>
            </a:prstTxWarp>
          </a:bodyPr>
          <a:lstStyle/>
          <a:p>
            <a:pPr algn="ctr" defTabSz="91335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92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3"/>
            <a:ext cx="6945312" cy="1241879"/>
          </a:xfrm>
        </p:spPr>
        <p:txBody>
          <a:bodyPr lIns="182794" tIns="182794" anchor="ctr" anchorCtr="0"/>
          <a:lstStyle>
            <a:lvl1pPr marL="574403" indent="-5712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11" indent="-342737">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929" rtl="0" eaLnBrk="1" latinLnBrk="0" hangingPunct="1">
              <a:lnSpc>
                <a:spcPct val="90000"/>
              </a:lnSpc>
              <a:spcBef>
                <a:spcPts val="0"/>
              </a:spcBef>
              <a:spcAft>
                <a:spcPts val="900"/>
              </a:spcAft>
              <a:buSzPct val="80000"/>
            </a:pPr>
            <a:r>
              <a:rPr lang="en-US" dirty="0" smtClean="0"/>
              <a:t>Click to edit Master text styles</a:t>
            </a:r>
          </a:p>
          <a:p>
            <a:pPr marL="3175" lvl="1" indent="0" algn="l" defTabSz="913929"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173" y="2133604"/>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67" tIns="41133" rIns="82267" bIns="41133" numCol="1" anchor="t" anchorCtr="0" compatLnSpc="1">
            <a:prstTxWarp prst="textNoShape">
              <a:avLst/>
            </a:prstTxWarp>
          </a:bodyPr>
          <a:lstStyle/>
          <a:p>
            <a:pPr lvl="0" defTabSz="1218407"/>
            <a:endParaRPr lang="en-US" sz="1600">
              <a:solidFill>
                <a:srgbClr val="292929"/>
              </a:solidFill>
            </a:endParaRPr>
          </a:p>
        </p:txBody>
      </p:sp>
    </p:spTree>
    <p:extLst>
      <p:ext uri="{BB962C8B-B14F-4D97-AF65-F5344CB8AC3E}">
        <p14:creationId xmlns:p14="http://schemas.microsoft.com/office/powerpoint/2010/main" val="627264530"/>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2"/>
            <a:ext cx="5486400" cy="2000548"/>
          </a:xfrm>
        </p:spPr>
        <p:txBody>
          <a:bodyPr/>
          <a:lstStyle>
            <a:lvl1pPr marL="341150" indent="-341150">
              <a:lnSpc>
                <a:spcPct val="90000"/>
              </a:lnSpc>
              <a:buSzPct val="80000"/>
              <a:buFont typeface="Arial" pitchFamily="34" charset="0"/>
              <a:buChar char="•"/>
              <a:defRPr sz="3200"/>
            </a:lvl1pPr>
            <a:lvl2pPr marL="626764" indent="-285614">
              <a:lnSpc>
                <a:spcPct val="90000"/>
              </a:lnSpc>
              <a:buSzPct val="80000"/>
              <a:buFont typeface="Arial" pitchFamily="34" charset="0"/>
              <a:buChar char="•"/>
              <a:defRPr sz="2800"/>
            </a:lvl2pPr>
            <a:lvl3pPr marL="913964" indent="-287201">
              <a:lnSpc>
                <a:spcPct val="90000"/>
              </a:lnSpc>
              <a:buSzPct val="80000"/>
              <a:buFont typeface="Arial" pitchFamily="34" charset="0"/>
              <a:buChar char="•"/>
              <a:defRPr sz="2400"/>
            </a:lvl3pPr>
            <a:lvl4pPr marL="1712100" indent="-225318">
              <a:lnSpc>
                <a:spcPct val="90000"/>
              </a:lnSpc>
              <a:buSzPct val="80000"/>
              <a:buFont typeface="Arial" pitchFamily="34" charset="0"/>
              <a:buChar char="•"/>
              <a:defRPr sz="2000"/>
            </a:lvl4pPr>
            <a:lvl5pPr marL="1943762" indent="-231663">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000548"/>
          </a:xfrm>
        </p:spPr>
        <p:txBody>
          <a:bodyPr/>
          <a:lstStyle>
            <a:lvl1pPr marL="456981" indent="-45698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135" indent="-45698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501" indent="-342737">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29520" indent="-342737">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4834" indent="-342737">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150" marR="0" lvl="0" indent="-341150" algn="l" defTabSz="913929"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150" marR="0" lvl="1" indent="-341150" algn="l" defTabSz="913929"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150" marR="0" lvl="2" indent="-341150" algn="l" defTabSz="913929"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150" marR="0" lvl="3" indent="-341150" algn="l" defTabSz="913929"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150" marR="0" lvl="4" indent="-341150" algn="l" defTabSz="913929"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886987782"/>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6965" indent="0">
              <a:buNone/>
              <a:defRPr sz="2000" b="1"/>
            </a:lvl2pPr>
            <a:lvl3pPr marL="913929" indent="0">
              <a:buNone/>
              <a:defRPr sz="1900" b="1"/>
            </a:lvl3pPr>
            <a:lvl4pPr marL="1370894" indent="0">
              <a:buNone/>
              <a:defRPr sz="1600" b="1"/>
            </a:lvl4pPr>
            <a:lvl5pPr marL="1827858" indent="0">
              <a:buNone/>
              <a:defRPr sz="1600" b="1"/>
            </a:lvl5pPr>
            <a:lvl6pPr marL="2284821" indent="0">
              <a:buNone/>
              <a:defRPr sz="1600" b="1"/>
            </a:lvl6pPr>
            <a:lvl7pPr marL="2741787" indent="0">
              <a:buNone/>
              <a:defRPr sz="1600" b="1"/>
            </a:lvl7pPr>
            <a:lvl8pPr marL="3198750" indent="0">
              <a:buNone/>
              <a:defRPr sz="1600" b="1"/>
            </a:lvl8pPr>
            <a:lvl9pPr marL="365571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3" y="2266798"/>
            <a:ext cx="5484971" cy="1945148"/>
          </a:xfrm>
        </p:spPr>
        <p:txBody>
          <a:bodyPr/>
          <a:lstStyle>
            <a:lvl1pPr marL="403033" indent="-403033">
              <a:buSzPct val="80000"/>
              <a:buFont typeface="Arial" pitchFamily="34" charset="0"/>
              <a:buChar char="•"/>
              <a:defRPr sz="2800"/>
            </a:lvl1pPr>
            <a:lvl2pPr marL="744185" indent="-322109">
              <a:buSzPct val="80000"/>
              <a:buFont typeface="Arial" pitchFamily="34" charset="0"/>
              <a:buChar char="•"/>
              <a:defRPr sz="2800"/>
            </a:lvl2pPr>
            <a:lvl3pPr marL="1026623" indent="-282442" defTabSz="1029798">
              <a:buSzPct val="80000"/>
              <a:buFont typeface="Arial" pitchFamily="34" charset="0"/>
              <a:buChar char="•"/>
              <a:defRPr sz="2400"/>
            </a:lvl3pPr>
            <a:lvl4pPr marL="1316999" indent="-287201">
              <a:buSzPct val="80000"/>
              <a:buFont typeface="Arial" pitchFamily="34" charset="0"/>
              <a:buChar char="•"/>
              <a:defRPr sz="2000"/>
            </a:lvl4pPr>
            <a:lvl5pPr marL="1540730" indent="-223731">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6965" indent="0">
              <a:buNone/>
              <a:defRPr sz="2000" b="1"/>
            </a:lvl2pPr>
            <a:lvl3pPr marL="913929" indent="0">
              <a:buNone/>
              <a:defRPr sz="1900" b="1"/>
            </a:lvl3pPr>
            <a:lvl4pPr marL="1370894" indent="0">
              <a:buNone/>
              <a:defRPr sz="1600" b="1"/>
            </a:lvl4pPr>
            <a:lvl5pPr marL="1827858" indent="0">
              <a:buNone/>
              <a:defRPr sz="1600" b="1"/>
            </a:lvl5pPr>
            <a:lvl6pPr marL="2284821" indent="0">
              <a:buNone/>
              <a:defRPr sz="1600" b="1"/>
            </a:lvl6pPr>
            <a:lvl7pPr marL="2741787" indent="0">
              <a:buNone/>
              <a:defRPr sz="1600" b="1"/>
            </a:lvl7pPr>
            <a:lvl8pPr marL="3198750" indent="0">
              <a:buNone/>
              <a:defRPr sz="1600" b="1"/>
            </a:lvl8pPr>
            <a:lvl9pPr marL="365571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180" indent="-29618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981" indent="-45698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811" indent="-34273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535" indent="-34273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921" indent="-34273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535" indent="-342737">
              <a:defRPr sz="1600"/>
            </a:lvl6pPr>
            <a:lvl7pPr marL="1602614" indent="-285614">
              <a:defRPr sz="1600"/>
            </a:lvl7pPr>
            <a:lvl8pPr>
              <a:defRPr sz="1600"/>
            </a:lvl8pPr>
            <a:lvl9pPr>
              <a:defRPr sz="1600"/>
            </a:lvl9pPr>
          </a:lstStyle>
          <a:p>
            <a:pPr marL="403033" lvl="0" indent="-403033" algn="l" defTabSz="913929" rtl="0" eaLnBrk="1" latinLnBrk="0" hangingPunct="1">
              <a:lnSpc>
                <a:spcPct val="90000"/>
              </a:lnSpc>
              <a:spcBef>
                <a:spcPct val="20000"/>
              </a:spcBef>
              <a:buSzPct val="80000"/>
            </a:pPr>
            <a:r>
              <a:rPr lang="en-US" smtClean="0"/>
              <a:t>Click to edit Master text styles</a:t>
            </a:r>
          </a:p>
          <a:p>
            <a:pPr marL="403033" lvl="1" indent="-403033" algn="l" defTabSz="913929" rtl="0" eaLnBrk="1" latinLnBrk="0" hangingPunct="1">
              <a:lnSpc>
                <a:spcPct val="90000"/>
              </a:lnSpc>
              <a:spcBef>
                <a:spcPct val="20000"/>
              </a:spcBef>
              <a:buSzPct val="80000"/>
            </a:pPr>
            <a:r>
              <a:rPr lang="en-US" smtClean="0"/>
              <a:t>Second level</a:t>
            </a:r>
          </a:p>
          <a:p>
            <a:pPr marL="403033" lvl="2" indent="-403033" algn="l" defTabSz="913929" rtl="0" eaLnBrk="1" latinLnBrk="0" hangingPunct="1">
              <a:lnSpc>
                <a:spcPct val="90000"/>
              </a:lnSpc>
              <a:spcBef>
                <a:spcPct val="20000"/>
              </a:spcBef>
              <a:buSzPct val="80000"/>
            </a:pPr>
            <a:r>
              <a:rPr lang="en-US" smtClean="0"/>
              <a:t>Third level</a:t>
            </a:r>
          </a:p>
          <a:p>
            <a:pPr marL="403033" lvl="3" indent="-403033" algn="l" defTabSz="913929" rtl="0" eaLnBrk="1" latinLnBrk="0" hangingPunct="1">
              <a:lnSpc>
                <a:spcPct val="90000"/>
              </a:lnSpc>
              <a:spcBef>
                <a:spcPct val="20000"/>
              </a:spcBef>
              <a:buSzPct val="80000"/>
            </a:pPr>
            <a:r>
              <a:rPr lang="en-US" smtClean="0"/>
              <a:t>Fourth level</a:t>
            </a:r>
          </a:p>
          <a:p>
            <a:pPr marL="403033" lvl="4" indent="-403033" algn="l" defTabSz="913929"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673111836"/>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392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4"/>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252" indent="0">
              <a:buNone/>
              <a:defRPr sz="2000"/>
            </a:lvl3pPr>
            <a:lvl4pPr marL="456981" indent="0">
              <a:buNone/>
              <a:defRPr sz="2000"/>
            </a:lvl4pPr>
            <a:lvl5pPr marL="69340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7" y="1447804"/>
            <a:ext cx="5394960"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392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252" marR="0" indent="0" algn="l" defTabSz="91392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155" marR="0" indent="0" algn="l" defTabSz="91392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062" marR="0" indent="0" algn="l" defTabSz="91392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3587987712"/>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392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4"/>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252" indent="0">
              <a:buNone/>
              <a:defRPr sz="2000">
                <a:solidFill>
                  <a:schemeClr val="tx1">
                    <a:alpha val="99000"/>
                  </a:schemeClr>
                </a:solidFill>
              </a:defRPr>
            </a:lvl3pPr>
            <a:lvl4pPr marL="456981" indent="0">
              <a:buNone/>
              <a:defRPr sz="2000">
                <a:solidFill>
                  <a:schemeClr val="tx1">
                    <a:alpha val="99000"/>
                  </a:schemeClr>
                </a:solidFill>
              </a:defRPr>
            </a:lvl4pPr>
            <a:lvl5pPr marL="693408" indent="0">
              <a:buNone/>
              <a:defRPr sz="2000">
                <a:solidFill>
                  <a:schemeClr val="tx1">
                    <a:alpha val="99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7" y="1447804"/>
            <a:ext cx="5394960"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392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252" marR="0" indent="0" algn="l" defTabSz="91392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155" marR="0" indent="0" algn="l" defTabSz="91392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062" marR="0" indent="0" algn="l" defTabSz="91392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4001904898"/>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392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355134"/>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022543"/>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4"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3" tIns="45699" rIns="91393" bIns="45699" numCol="1" rtlCol="0" anchor="ctr" anchorCtr="0" compatLnSpc="1">
            <a:prstTxWarp prst="textNoShape">
              <a:avLst/>
            </a:prstTxWarp>
          </a:bodyPr>
          <a:lstStyle/>
          <a:p>
            <a:pPr algn="ctr" defTabSz="913664"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8"/>
            <a:ext cx="11152188" cy="19328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564" indent="0">
              <a:buNone/>
              <a:defRPr>
                <a:gradFill>
                  <a:gsLst>
                    <a:gs pos="1250">
                      <a:srgbClr val="000000"/>
                    </a:gs>
                    <a:gs pos="100000">
                      <a:srgbClr val="000000"/>
                    </a:gs>
                  </a:gsLst>
                  <a:lin ang="5400000" scaled="0"/>
                </a:gradFill>
                <a:latin typeface="Consolas" pitchFamily="49" charset="0"/>
                <a:cs typeface="Consolas" pitchFamily="49" charset="0"/>
              </a:defRPr>
            </a:lvl2pPr>
            <a:lvl3pPr marL="572816" indent="0">
              <a:buNone/>
              <a:defRPr>
                <a:gradFill>
                  <a:gsLst>
                    <a:gs pos="1250">
                      <a:srgbClr val="000000"/>
                    </a:gs>
                    <a:gs pos="100000">
                      <a:srgbClr val="000000"/>
                    </a:gs>
                  </a:gsLst>
                  <a:lin ang="5400000" scaled="0"/>
                </a:gradFill>
                <a:latin typeface="Consolas" pitchFamily="49" charset="0"/>
                <a:cs typeface="Consolas" pitchFamily="49" charset="0"/>
              </a:defRPr>
            </a:lvl3pPr>
            <a:lvl4pPr marL="798135" indent="0">
              <a:buNone/>
              <a:defRPr>
                <a:gradFill>
                  <a:gsLst>
                    <a:gs pos="1250">
                      <a:srgbClr val="000000"/>
                    </a:gs>
                    <a:gs pos="100000">
                      <a:srgbClr val="000000"/>
                    </a:gs>
                  </a:gsLst>
                  <a:lin ang="5400000" scaled="0"/>
                </a:gradFill>
                <a:latin typeface="Consolas" pitchFamily="49" charset="0"/>
                <a:cs typeface="Consolas" pitchFamily="49" charset="0"/>
              </a:defRPr>
            </a:lvl4pPr>
            <a:lvl5pPr marL="102979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31235783"/>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33182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4"/>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7" y="1447799"/>
            <a:ext cx="11149013" cy="1988237"/>
          </a:xfrm>
          <a:prstGeom prst="rect">
            <a:avLst/>
          </a:prstGeom>
        </p:spPr>
        <p:txBody>
          <a:bodyPr/>
          <a:lstStyle>
            <a:lvl1pPr marL="342737" indent="-34273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351" indent="-28561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3964" indent="-28561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456" indent="-22849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0947" indent="-22849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22" tIns="76158" rIns="152322" bIns="76158"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181185270"/>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0" y="4612344"/>
            <a:ext cx="5454333" cy="1144929"/>
          </a:xfrm>
        </p:spPr>
        <p:txBody>
          <a:bodyPr/>
          <a:lstStyle>
            <a:lvl1pPr marL="0" indent="0">
              <a:buFont typeface="Arial" pitchFamily="34" charset="0"/>
              <a:buNone/>
              <a:defRPr sz="2400">
                <a:solidFill>
                  <a:schemeClr val="bg1">
                    <a:alpha val="98000"/>
                  </a:schemeClr>
                </a:solidFill>
                <a:latin typeface="+mj-lt"/>
              </a:defRPr>
            </a:lvl1pPr>
            <a:lvl2pPr marL="460155" indent="0">
              <a:buFont typeface="Arial" pitchFamily="34" charset="0"/>
              <a:buNone/>
              <a:defRPr/>
            </a:lvl2pPr>
            <a:lvl3pPr marL="855257" indent="0">
              <a:buFont typeface="Arial" pitchFamily="34" charset="0"/>
              <a:buNone/>
              <a:defRPr/>
            </a:lvl3pPr>
            <a:lvl4pPr marL="1258292" indent="0">
              <a:buFont typeface="Arial" pitchFamily="34" charset="0"/>
              <a:buNone/>
              <a:defRPr/>
            </a:lvl4pPr>
            <a:lvl5pPr marL="1604200"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8" y="228605"/>
            <a:ext cx="2497827" cy="290339"/>
          </a:xfrm>
          <a:prstGeom prst="rect">
            <a:avLst/>
          </a:prstGeom>
        </p:spPr>
      </p:pic>
    </p:spTree>
    <p:extLst>
      <p:ext uri="{BB962C8B-B14F-4D97-AF65-F5344CB8AC3E}">
        <p14:creationId xmlns:p14="http://schemas.microsoft.com/office/powerpoint/2010/main" val="425888563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4"/>
            <a:ext cx="4205289"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52"/>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1511077"/>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7"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292" indent="-40303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200" indent="-34591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589" indent="-33639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52"/>
            <a:ext cx="1681921" cy="195501"/>
          </a:xfrm>
          <a:prstGeom prst="rect">
            <a:avLst/>
          </a:prstGeom>
        </p:spPr>
      </p:pic>
    </p:spTree>
    <p:extLst>
      <p:ext uri="{BB962C8B-B14F-4D97-AF65-F5344CB8AC3E}">
        <p14:creationId xmlns:p14="http://schemas.microsoft.com/office/powerpoint/2010/main" val="179479071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lgn="l" defTabSz="91392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7"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647" indent="-34273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737" indent="-342737">
              <a:spcBef>
                <a:spcPts val="0"/>
              </a:spcBef>
              <a:spcAft>
                <a:spcPts val="400"/>
              </a:spcAft>
              <a:buFont typeface="Arial" pitchFamily="34" charset="0"/>
              <a:buChar char="•"/>
              <a:defRPr/>
            </a:lvl5pPr>
            <a:lvl6pPr marL="1032972" indent="-342737">
              <a:buFont typeface="Arial" pitchFamily="34" charset="0"/>
              <a:buChar char="•"/>
              <a:defRPr sz="2400">
                <a:gradFill>
                  <a:gsLst>
                    <a:gs pos="0">
                      <a:srgbClr val="595959"/>
                    </a:gs>
                    <a:gs pos="86000">
                      <a:srgbClr val="595959"/>
                    </a:gs>
                  </a:gsLst>
                  <a:lin ang="5400000" scaled="0"/>
                </a:gradFill>
              </a:defRPr>
            </a:lvl6pPr>
            <a:lvl7pPr marL="1255116" indent="-225318">
              <a:defRPr>
                <a:gradFill>
                  <a:gsLst>
                    <a:gs pos="0">
                      <a:srgbClr val="595959"/>
                    </a:gs>
                    <a:gs pos="86000">
                      <a:srgbClr val="595959"/>
                    </a:gs>
                  </a:gsLst>
                  <a:lin ang="5400000" scaled="0"/>
                </a:gradFill>
              </a:defRPr>
            </a:lvl7pPr>
            <a:lvl8pPr marL="1486780" indent="-231663">
              <a:defRPr>
                <a:gradFill>
                  <a:gsLst>
                    <a:gs pos="0">
                      <a:srgbClr val="595959"/>
                    </a:gs>
                    <a:gs pos="86000">
                      <a:srgbClr val="595959"/>
                    </a:gs>
                  </a:gsLst>
                  <a:lin ang="5400000" scaled="0"/>
                </a:gradFill>
              </a:defRPr>
            </a:lvl8pPr>
          </a:lstStyle>
          <a:p>
            <a:pPr marL="345911" lvl="0" indent="-345911" algn="l" defTabSz="913929" rtl="0" eaLnBrk="1" latinLnBrk="0" hangingPunct="1">
              <a:lnSpc>
                <a:spcPct val="90000"/>
              </a:lnSpc>
              <a:spcBef>
                <a:spcPct val="20000"/>
              </a:spcBef>
              <a:buSzPct val="90000"/>
              <a:buFont typeface="Arial" pitchFamily="34" charset="0"/>
              <a:buChar char="•"/>
            </a:pPr>
            <a:r>
              <a:rPr lang="en-US" smtClean="0"/>
              <a:t>Click to edit Master text styles</a:t>
            </a:r>
          </a:p>
          <a:p>
            <a:pPr marL="345911" lvl="1" indent="-345911" algn="l" defTabSz="913929" rtl="0" eaLnBrk="1" latinLnBrk="0" hangingPunct="1">
              <a:lnSpc>
                <a:spcPct val="90000"/>
              </a:lnSpc>
              <a:spcBef>
                <a:spcPct val="20000"/>
              </a:spcBef>
              <a:buSzPct val="90000"/>
              <a:buFont typeface="Arial" pitchFamily="34" charset="0"/>
              <a:buChar char="•"/>
            </a:pPr>
            <a:r>
              <a:rPr lang="en-US" smtClean="0"/>
              <a:t>Second level</a:t>
            </a:r>
          </a:p>
          <a:p>
            <a:pPr marL="345911" lvl="2" indent="-345911" algn="l" defTabSz="913929" rtl="0" eaLnBrk="1" latinLnBrk="0" hangingPunct="1">
              <a:lnSpc>
                <a:spcPct val="90000"/>
              </a:lnSpc>
              <a:spcBef>
                <a:spcPct val="20000"/>
              </a:spcBef>
              <a:buSzPct val="90000"/>
              <a:buFont typeface="Arial" pitchFamily="34" charset="0"/>
              <a:buChar char="•"/>
            </a:pPr>
            <a:r>
              <a:rPr lang="en-US" smtClean="0"/>
              <a:t>Third level</a:t>
            </a:r>
          </a:p>
          <a:p>
            <a:pPr marL="345911" lvl="3" indent="-345911" algn="l" defTabSz="913929" rtl="0" eaLnBrk="1" latinLnBrk="0" hangingPunct="1">
              <a:lnSpc>
                <a:spcPct val="90000"/>
              </a:lnSpc>
              <a:spcBef>
                <a:spcPct val="20000"/>
              </a:spcBef>
              <a:buSzPct val="90000"/>
              <a:buFont typeface="Arial" pitchFamily="34" charset="0"/>
              <a:buChar char="•"/>
            </a:pPr>
            <a:r>
              <a:rPr lang="en-US" smtClean="0"/>
              <a:t>Fourth level</a:t>
            </a:r>
          </a:p>
          <a:p>
            <a:pPr marL="345911" lvl="4" indent="-345911" algn="l" defTabSz="91392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52"/>
            <a:ext cx="1681921" cy="195501"/>
          </a:xfrm>
          <a:prstGeom prst="rect">
            <a:avLst/>
          </a:prstGeom>
        </p:spPr>
      </p:pic>
    </p:spTree>
    <p:extLst>
      <p:ext uri="{BB962C8B-B14F-4D97-AF65-F5344CB8AC3E}">
        <p14:creationId xmlns:p14="http://schemas.microsoft.com/office/powerpoint/2010/main" val="306384279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50" indent="-341150">
              <a:lnSpc>
                <a:spcPct val="90000"/>
              </a:lnSpc>
              <a:buSzPct val="80000"/>
              <a:buFont typeface="Arial" pitchFamily="34" charset="0"/>
              <a:buChar char="•"/>
              <a:defRPr sz="3200"/>
            </a:lvl1pPr>
            <a:lvl2pPr marL="626764" indent="-285614">
              <a:lnSpc>
                <a:spcPct val="90000"/>
              </a:lnSpc>
              <a:buSzPct val="80000"/>
              <a:buFont typeface="Arial" pitchFamily="34" charset="0"/>
              <a:buChar char="•"/>
              <a:defRPr sz="2800"/>
            </a:lvl2pPr>
            <a:lvl3pPr marL="913964" indent="-287201">
              <a:lnSpc>
                <a:spcPct val="90000"/>
              </a:lnSpc>
              <a:buSzPct val="80000"/>
              <a:buFont typeface="Arial" pitchFamily="34" charset="0"/>
              <a:buChar char="•"/>
              <a:defRPr sz="2400"/>
            </a:lvl3pPr>
            <a:lvl4pPr marL="1712100" indent="-225318">
              <a:lnSpc>
                <a:spcPct val="90000"/>
              </a:lnSpc>
              <a:buSzPct val="80000"/>
              <a:buFont typeface="Arial" pitchFamily="34" charset="0"/>
              <a:buChar char="•"/>
              <a:defRPr sz="2000"/>
            </a:lvl4pPr>
            <a:lvl5pPr marL="1943762" indent="-231663">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981" indent="-45698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135" indent="-45698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501" indent="-34273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520" indent="-34273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834" indent="-34273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150" lvl="0" indent="-341150" algn="l" defTabSz="913929" rtl="0" eaLnBrk="1" latinLnBrk="0" hangingPunct="1">
              <a:lnSpc>
                <a:spcPct val="90000"/>
              </a:lnSpc>
              <a:spcBef>
                <a:spcPct val="20000"/>
              </a:spcBef>
              <a:buSzPct val="80000"/>
              <a:buFont typeface="Arial" pitchFamily="34" charset="0"/>
              <a:buChar char="•"/>
            </a:pPr>
            <a:r>
              <a:rPr lang="en-US" smtClean="0"/>
              <a:t>Click to edit Master text styles</a:t>
            </a:r>
          </a:p>
          <a:p>
            <a:pPr marL="341150" lvl="1" indent="-341150" algn="l" defTabSz="913929" rtl="0" eaLnBrk="1" latinLnBrk="0" hangingPunct="1">
              <a:lnSpc>
                <a:spcPct val="90000"/>
              </a:lnSpc>
              <a:spcBef>
                <a:spcPct val="20000"/>
              </a:spcBef>
              <a:buSzPct val="80000"/>
              <a:buFont typeface="Arial" pitchFamily="34" charset="0"/>
              <a:buChar char="•"/>
            </a:pPr>
            <a:r>
              <a:rPr lang="en-US" smtClean="0"/>
              <a:t>Second level</a:t>
            </a:r>
          </a:p>
          <a:p>
            <a:pPr marL="341150" lvl="2" indent="-341150" algn="l" defTabSz="913929" rtl="0" eaLnBrk="1" latinLnBrk="0" hangingPunct="1">
              <a:lnSpc>
                <a:spcPct val="90000"/>
              </a:lnSpc>
              <a:spcBef>
                <a:spcPct val="20000"/>
              </a:spcBef>
              <a:buSzPct val="80000"/>
              <a:buFont typeface="Arial" pitchFamily="34" charset="0"/>
              <a:buChar char="•"/>
            </a:pPr>
            <a:r>
              <a:rPr lang="en-US" smtClean="0"/>
              <a:t>Third level</a:t>
            </a:r>
          </a:p>
          <a:p>
            <a:pPr marL="341150" lvl="3" indent="-341150" algn="l" defTabSz="913929" rtl="0" eaLnBrk="1" latinLnBrk="0" hangingPunct="1">
              <a:lnSpc>
                <a:spcPct val="90000"/>
              </a:lnSpc>
              <a:spcBef>
                <a:spcPct val="20000"/>
              </a:spcBef>
              <a:buSzPct val="80000"/>
              <a:buFont typeface="Arial" pitchFamily="34" charset="0"/>
              <a:buChar char="•"/>
            </a:pPr>
            <a:r>
              <a:rPr lang="en-US" smtClean="0"/>
              <a:t>Fourth level</a:t>
            </a:r>
          </a:p>
          <a:p>
            <a:pPr marL="341150" lvl="4" indent="-341150" algn="l" defTabSz="91392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52"/>
            <a:ext cx="1681921" cy="195501"/>
          </a:xfrm>
          <a:prstGeom prst="rect">
            <a:avLst/>
          </a:prstGeom>
        </p:spPr>
      </p:pic>
    </p:spTree>
    <p:extLst>
      <p:ext uri="{BB962C8B-B14F-4D97-AF65-F5344CB8AC3E}">
        <p14:creationId xmlns:p14="http://schemas.microsoft.com/office/powerpoint/2010/main" val="2340460771"/>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6965" indent="0">
              <a:buNone/>
              <a:defRPr sz="2000" b="1"/>
            </a:lvl2pPr>
            <a:lvl3pPr marL="913929" indent="0">
              <a:buNone/>
              <a:defRPr sz="1900" b="1"/>
            </a:lvl3pPr>
            <a:lvl4pPr marL="1370894" indent="0">
              <a:buNone/>
              <a:defRPr sz="1600" b="1"/>
            </a:lvl4pPr>
            <a:lvl5pPr marL="1827858" indent="0">
              <a:buNone/>
              <a:defRPr sz="1600" b="1"/>
            </a:lvl5pPr>
            <a:lvl6pPr marL="2284821" indent="0">
              <a:buNone/>
              <a:defRPr sz="1600" b="1"/>
            </a:lvl6pPr>
            <a:lvl7pPr marL="2741787" indent="0">
              <a:buNone/>
              <a:defRPr sz="1600" b="1"/>
            </a:lvl7pPr>
            <a:lvl8pPr marL="3198750" indent="0">
              <a:buNone/>
              <a:defRPr sz="1600" b="1"/>
            </a:lvl8pPr>
            <a:lvl9pPr marL="365571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3" y="2266798"/>
            <a:ext cx="5484971" cy="1945148"/>
          </a:xfrm>
        </p:spPr>
        <p:txBody>
          <a:bodyPr/>
          <a:lstStyle>
            <a:lvl1pPr marL="403033" indent="-403033">
              <a:buSzPct val="80000"/>
              <a:buFont typeface="Arial" pitchFamily="34" charset="0"/>
              <a:buChar char="•"/>
              <a:defRPr sz="2800"/>
            </a:lvl1pPr>
            <a:lvl2pPr marL="744185" indent="-322109">
              <a:buSzPct val="80000"/>
              <a:buFont typeface="Arial" pitchFamily="34" charset="0"/>
              <a:buChar char="•"/>
              <a:defRPr sz="2800"/>
            </a:lvl2pPr>
            <a:lvl3pPr marL="1026623" indent="-282442" defTabSz="1029798">
              <a:buSzPct val="80000"/>
              <a:buFont typeface="Arial" pitchFamily="34" charset="0"/>
              <a:buChar char="•"/>
              <a:defRPr sz="2400"/>
            </a:lvl3pPr>
            <a:lvl4pPr marL="1316999" indent="-287201">
              <a:buSzPct val="80000"/>
              <a:buFont typeface="Arial" pitchFamily="34" charset="0"/>
              <a:buChar char="•"/>
              <a:defRPr sz="2000"/>
            </a:lvl4pPr>
            <a:lvl5pPr marL="1540730" indent="-223731">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6965" indent="0">
              <a:buNone/>
              <a:defRPr sz="2000" b="1"/>
            </a:lvl2pPr>
            <a:lvl3pPr marL="913929" indent="0">
              <a:buNone/>
              <a:defRPr sz="1900" b="1"/>
            </a:lvl3pPr>
            <a:lvl4pPr marL="1370894" indent="0">
              <a:buNone/>
              <a:defRPr sz="1600" b="1"/>
            </a:lvl4pPr>
            <a:lvl5pPr marL="1827858" indent="0">
              <a:buNone/>
              <a:defRPr sz="1600" b="1"/>
            </a:lvl5pPr>
            <a:lvl6pPr marL="2284821" indent="0">
              <a:buNone/>
              <a:defRPr sz="1600" b="1"/>
            </a:lvl6pPr>
            <a:lvl7pPr marL="2741787" indent="0">
              <a:buNone/>
              <a:defRPr sz="1600" b="1"/>
            </a:lvl7pPr>
            <a:lvl8pPr marL="3198750" indent="0">
              <a:buNone/>
              <a:defRPr sz="1600" b="1"/>
            </a:lvl8pPr>
            <a:lvl9pPr marL="365571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180" indent="-29618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981" indent="-45698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811" indent="-34273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535" indent="-34273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921" indent="-34273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535" indent="-342737">
              <a:defRPr sz="1600"/>
            </a:lvl6pPr>
            <a:lvl7pPr marL="1602614" indent="-285614">
              <a:defRPr sz="1600"/>
            </a:lvl7pPr>
            <a:lvl8pPr>
              <a:defRPr sz="1600"/>
            </a:lvl8pPr>
            <a:lvl9pPr>
              <a:defRPr sz="1600"/>
            </a:lvl9pPr>
          </a:lstStyle>
          <a:p>
            <a:pPr marL="403033" lvl="0" indent="-403033" algn="l" defTabSz="913929" rtl="0" eaLnBrk="1" latinLnBrk="0" hangingPunct="1">
              <a:lnSpc>
                <a:spcPct val="90000"/>
              </a:lnSpc>
              <a:spcBef>
                <a:spcPct val="20000"/>
              </a:spcBef>
              <a:buSzPct val="80000"/>
            </a:pPr>
            <a:r>
              <a:rPr lang="en-US" smtClean="0"/>
              <a:t>Click to edit Master text styles</a:t>
            </a:r>
          </a:p>
          <a:p>
            <a:pPr marL="403033" lvl="1" indent="-403033" algn="l" defTabSz="913929" rtl="0" eaLnBrk="1" latinLnBrk="0" hangingPunct="1">
              <a:lnSpc>
                <a:spcPct val="90000"/>
              </a:lnSpc>
              <a:spcBef>
                <a:spcPct val="20000"/>
              </a:spcBef>
              <a:buSzPct val="80000"/>
            </a:pPr>
            <a:r>
              <a:rPr lang="en-US" smtClean="0"/>
              <a:t>Second level</a:t>
            </a:r>
          </a:p>
          <a:p>
            <a:pPr marL="403033" lvl="2" indent="-403033" algn="l" defTabSz="913929" rtl="0" eaLnBrk="1" latinLnBrk="0" hangingPunct="1">
              <a:lnSpc>
                <a:spcPct val="90000"/>
              </a:lnSpc>
              <a:spcBef>
                <a:spcPct val="20000"/>
              </a:spcBef>
              <a:buSzPct val="80000"/>
            </a:pPr>
            <a:r>
              <a:rPr lang="en-US" smtClean="0"/>
              <a:t>Third level</a:t>
            </a:r>
          </a:p>
          <a:p>
            <a:pPr marL="403033" lvl="3" indent="-403033" algn="l" defTabSz="913929" rtl="0" eaLnBrk="1" latinLnBrk="0" hangingPunct="1">
              <a:lnSpc>
                <a:spcPct val="90000"/>
              </a:lnSpc>
              <a:spcBef>
                <a:spcPct val="20000"/>
              </a:spcBef>
              <a:buSzPct val="80000"/>
            </a:pPr>
            <a:r>
              <a:rPr lang="en-US" smtClean="0"/>
              <a:t>Fourth level</a:t>
            </a:r>
          </a:p>
          <a:p>
            <a:pPr marL="403033" lvl="4" indent="-403033" algn="l" defTabSz="913929"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52"/>
            <a:ext cx="1681921" cy="195501"/>
          </a:xfrm>
          <a:prstGeom prst="rect">
            <a:avLst/>
          </a:prstGeom>
        </p:spPr>
      </p:pic>
    </p:spTree>
    <p:extLst>
      <p:ext uri="{BB962C8B-B14F-4D97-AF65-F5344CB8AC3E}">
        <p14:creationId xmlns:p14="http://schemas.microsoft.com/office/powerpoint/2010/main" val="1438419660"/>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52"/>
            <a:ext cx="1681921" cy="195501"/>
          </a:xfrm>
          <a:prstGeom prst="rect">
            <a:avLst/>
          </a:prstGeom>
        </p:spPr>
      </p:pic>
    </p:spTree>
    <p:extLst>
      <p:ext uri="{BB962C8B-B14F-4D97-AF65-F5344CB8AC3E}">
        <p14:creationId xmlns:p14="http://schemas.microsoft.com/office/powerpoint/2010/main" val="2471043385"/>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52"/>
            <a:ext cx="1681921" cy="195501"/>
          </a:xfrm>
          <a:prstGeom prst="rect">
            <a:avLst/>
          </a:prstGeom>
        </p:spPr>
      </p:pic>
    </p:spTree>
    <p:extLst>
      <p:ext uri="{BB962C8B-B14F-4D97-AF65-F5344CB8AC3E}">
        <p14:creationId xmlns:p14="http://schemas.microsoft.com/office/powerpoint/2010/main" val="1274209102"/>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1" tIns="45680" rIns="91361" bIns="45680" numCol="1" spcCol="0" rtlCol="0" anchor="ctr" anchorCtr="0" compatLnSpc="1">
            <a:prstTxWarp prst="textNoShape">
              <a:avLst/>
            </a:prstTxWarp>
          </a:bodyPr>
          <a:lstStyle/>
          <a:p>
            <a:pPr algn="ctr" defTabSz="91335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92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3"/>
            <a:ext cx="6945312" cy="1241879"/>
          </a:xfrm>
        </p:spPr>
        <p:txBody>
          <a:bodyPr lIns="182794" tIns="182794" anchor="ctr" anchorCtr="0"/>
          <a:lstStyle>
            <a:lvl1pPr marL="574403" indent="-5712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929" rtl="0" eaLnBrk="1" latinLnBrk="0" hangingPunct="1">
              <a:lnSpc>
                <a:spcPct val="90000"/>
              </a:lnSpc>
              <a:spcBef>
                <a:spcPts val="0"/>
              </a:spcBef>
              <a:spcAft>
                <a:spcPts val="900"/>
              </a:spcAft>
              <a:buSzPct val="80000"/>
            </a:pPr>
            <a:r>
              <a:rPr lang="en-US" smtClean="0"/>
              <a:t>Click to edit Master text styles</a:t>
            </a:r>
          </a:p>
          <a:p>
            <a:pPr marL="3175" lvl="1" indent="0" algn="l" defTabSz="913929"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4"/>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67" tIns="41133" rIns="82267" bIns="41133" numCol="1" anchor="t" anchorCtr="0" compatLnSpc="1">
            <a:prstTxWarp prst="textNoShape">
              <a:avLst/>
            </a:prstTxWarp>
          </a:bodyPr>
          <a:lstStyle/>
          <a:p>
            <a:pPr defTabSz="1218407"/>
            <a:endParaRPr lang="en-US" sz="1600">
              <a:solidFill>
                <a:srgbClr val="292929"/>
              </a:solidFill>
            </a:endParaRPr>
          </a:p>
        </p:txBody>
      </p:sp>
    </p:spTree>
    <p:extLst>
      <p:ext uri="{BB962C8B-B14F-4D97-AF65-F5344CB8AC3E}">
        <p14:creationId xmlns:p14="http://schemas.microsoft.com/office/powerpoint/2010/main" val="323545886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4"/>
            <a:ext cx="4205289"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52"/>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40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407"/>
              <a:endParaRPr lang="en-US" sz="2400">
                <a:solidFill>
                  <a:srgbClr val="292929"/>
                </a:solidFill>
              </a:endParaRPr>
            </a:p>
          </p:txBody>
        </p:sp>
      </p:grpSp>
    </p:spTree>
    <p:extLst>
      <p:ext uri="{BB962C8B-B14F-4D97-AF65-F5344CB8AC3E}">
        <p14:creationId xmlns:p14="http://schemas.microsoft.com/office/powerpoint/2010/main" val="1872546563"/>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4"/>
            <a:ext cx="4205289"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9" y="2008097"/>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6" tIns="45701" rIns="91396" bIns="45701" numCol="1" anchor="t" anchorCtr="0" compatLnSpc="1">
            <a:prstTxWarp prst="textNoShape">
              <a:avLst/>
            </a:prstTxWarp>
          </a:bodyPr>
          <a:lstStyle/>
          <a:p>
            <a:pPr defTabSz="1218407"/>
            <a:endParaRPr lang="en-US" sz="2400">
              <a:solidFill>
                <a:srgbClr val="292929"/>
              </a:solidFill>
            </a:endParaRPr>
          </a:p>
        </p:txBody>
      </p:sp>
    </p:spTree>
    <p:extLst>
      <p:ext uri="{BB962C8B-B14F-4D97-AF65-F5344CB8AC3E}">
        <p14:creationId xmlns:p14="http://schemas.microsoft.com/office/powerpoint/2010/main" val="3050387325"/>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4"/>
            <a:ext cx="4205289"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7"/>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40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40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40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40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407"/>
              <a:endParaRPr lang="en-US" sz="1600">
                <a:solidFill>
                  <a:srgbClr val="292929"/>
                </a:solidFill>
              </a:endParaRPr>
            </a:p>
          </p:txBody>
        </p:sp>
      </p:grpSp>
    </p:spTree>
    <p:extLst>
      <p:ext uri="{BB962C8B-B14F-4D97-AF65-F5344CB8AC3E}">
        <p14:creationId xmlns:p14="http://schemas.microsoft.com/office/powerpoint/2010/main" val="99514771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slideLayout" Target="../slideLayouts/slideLayout180.xml"/><Relationship Id="rId18" Type="http://schemas.openxmlformats.org/officeDocument/2006/relationships/slideLayout" Target="../slideLayouts/slideLayout185.xml"/><Relationship Id="rId3" Type="http://schemas.openxmlformats.org/officeDocument/2006/relationships/slideLayout" Target="../slideLayouts/slideLayout170.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17" Type="http://schemas.openxmlformats.org/officeDocument/2006/relationships/slideLayout" Target="../slideLayouts/slideLayout184.xml"/><Relationship Id="rId2" Type="http://schemas.openxmlformats.org/officeDocument/2006/relationships/slideLayout" Target="../slideLayouts/slideLayout169.xml"/><Relationship Id="rId16" Type="http://schemas.openxmlformats.org/officeDocument/2006/relationships/slideLayout" Target="../slideLayouts/slideLayout183.xml"/><Relationship Id="rId20" Type="http://schemas.openxmlformats.org/officeDocument/2006/relationships/theme" Target="../theme/theme10.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5" Type="http://schemas.openxmlformats.org/officeDocument/2006/relationships/slideLayout" Target="../slideLayouts/slideLayout172.xml"/><Relationship Id="rId15" Type="http://schemas.openxmlformats.org/officeDocument/2006/relationships/slideLayout" Target="../slideLayouts/slideLayout182.xml"/><Relationship Id="rId10" Type="http://schemas.openxmlformats.org/officeDocument/2006/relationships/slideLayout" Target="../slideLayouts/slideLayout177.xml"/><Relationship Id="rId19" Type="http://schemas.openxmlformats.org/officeDocument/2006/relationships/slideLayout" Target="../slideLayouts/slideLayout186.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slideLayout" Target="../slideLayouts/slideLayout199.xml"/><Relationship Id="rId18" Type="http://schemas.openxmlformats.org/officeDocument/2006/relationships/slideLayout" Target="../slideLayouts/slideLayout204.xml"/><Relationship Id="rId26" Type="http://schemas.openxmlformats.org/officeDocument/2006/relationships/slideLayout" Target="../slideLayouts/slideLayout212.xml"/><Relationship Id="rId3" Type="http://schemas.openxmlformats.org/officeDocument/2006/relationships/slideLayout" Target="../slideLayouts/slideLayout189.xml"/><Relationship Id="rId21" Type="http://schemas.openxmlformats.org/officeDocument/2006/relationships/slideLayout" Target="../slideLayouts/slideLayout207.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5" Type="http://schemas.openxmlformats.org/officeDocument/2006/relationships/slideLayout" Target="../slideLayouts/slideLayout211.xml"/><Relationship Id="rId2" Type="http://schemas.openxmlformats.org/officeDocument/2006/relationships/slideLayout" Target="../slideLayouts/slideLayout188.xml"/><Relationship Id="rId16" Type="http://schemas.openxmlformats.org/officeDocument/2006/relationships/slideLayout" Target="../slideLayouts/slideLayout202.xml"/><Relationship Id="rId20" Type="http://schemas.openxmlformats.org/officeDocument/2006/relationships/slideLayout" Target="../slideLayouts/slideLayout206.xml"/><Relationship Id="rId29" Type="http://schemas.openxmlformats.org/officeDocument/2006/relationships/theme" Target="../theme/theme11.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24" Type="http://schemas.openxmlformats.org/officeDocument/2006/relationships/slideLayout" Target="../slideLayouts/slideLayout210.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23" Type="http://schemas.openxmlformats.org/officeDocument/2006/relationships/slideLayout" Target="../slideLayouts/slideLayout209.xml"/><Relationship Id="rId28" Type="http://schemas.openxmlformats.org/officeDocument/2006/relationships/slideLayout" Target="../slideLayouts/slideLayout214.xml"/><Relationship Id="rId10" Type="http://schemas.openxmlformats.org/officeDocument/2006/relationships/slideLayout" Target="../slideLayouts/slideLayout196.xml"/><Relationship Id="rId19" Type="http://schemas.openxmlformats.org/officeDocument/2006/relationships/slideLayout" Target="../slideLayouts/slideLayout205.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 Id="rId22" Type="http://schemas.openxmlformats.org/officeDocument/2006/relationships/slideLayout" Target="../slideLayouts/slideLayout208.xml"/><Relationship Id="rId27" Type="http://schemas.openxmlformats.org/officeDocument/2006/relationships/slideLayout" Target="../slideLayouts/slideLayout21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2.xml"/><Relationship Id="rId13" Type="http://schemas.openxmlformats.org/officeDocument/2006/relationships/slideLayout" Target="../slideLayouts/slideLayout227.xml"/><Relationship Id="rId18" Type="http://schemas.openxmlformats.org/officeDocument/2006/relationships/slideLayout" Target="../slideLayouts/slideLayout232.xml"/><Relationship Id="rId3" Type="http://schemas.openxmlformats.org/officeDocument/2006/relationships/slideLayout" Target="../slideLayouts/slideLayout217.xml"/><Relationship Id="rId21" Type="http://schemas.openxmlformats.org/officeDocument/2006/relationships/slideLayout" Target="../slideLayouts/slideLayout235.xml"/><Relationship Id="rId7" Type="http://schemas.openxmlformats.org/officeDocument/2006/relationships/slideLayout" Target="../slideLayouts/slideLayout221.xml"/><Relationship Id="rId12" Type="http://schemas.openxmlformats.org/officeDocument/2006/relationships/slideLayout" Target="../slideLayouts/slideLayout226.xml"/><Relationship Id="rId17" Type="http://schemas.openxmlformats.org/officeDocument/2006/relationships/slideLayout" Target="../slideLayouts/slideLayout231.xml"/><Relationship Id="rId2" Type="http://schemas.openxmlformats.org/officeDocument/2006/relationships/slideLayout" Target="../slideLayouts/slideLayout216.xml"/><Relationship Id="rId16" Type="http://schemas.openxmlformats.org/officeDocument/2006/relationships/slideLayout" Target="../slideLayouts/slideLayout230.xml"/><Relationship Id="rId20" Type="http://schemas.openxmlformats.org/officeDocument/2006/relationships/slideLayout" Target="../slideLayouts/slideLayout234.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slideLayout" Target="../slideLayouts/slideLayout225.xml"/><Relationship Id="rId5" Type="http://schemas.openxmlformats.org/officeDocument/2006/relationships/slideLayout" Target="../slideLayouts/slideLayout219.xml"/><Relationship Id="rId15" Type="http://schemas.openxmlformats.org/officeDocument/2006/relationships/slideLayout" Target="../slideLayouts/slideLayout229.xml"/><Relationship Id="rId23" Type="http://schemas.openxmlformats.org/officeDocument/2006/relationships/theme" Target="../theme/theme12.xml"/><Relationship Id="rId10" Type="http://schemas.openxmlformats.org/officeDocument/2006/relationships/slideLayout" Target="../slideLayouts/slideLayout224.xml"/><Relationship Id="rId19" Type="http://schemas.openxmlformats.org/officeDocument/2006/relationships/slideLayout" Target="../slideLayouts/slideLayout233.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4" Type="http://schemas.openxmlformats.org/officeDocument/2006/relationships/slideLayout" Target="../slideLayouts/slideLayout228.xml"/><Relationship Id="rId22" Type="http://schemas.openxmlformats.org/officeDocument/2006/relationships/slideLayout" Target="../slideLayouts/slideLayout23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26" Type="http://schemas.openxmlformats.org/officeDocument/2006/relationships/slideLayout" Target="../slideLayouts/slideLayout262.xml"/><Relationship Id="rId3" Type="http://schemas.openxmlformats.org/officeDocument/2006/relationships/slideLayout" Target="../slideLayouts/slideLayout239.xml"/><Relationship Id="rId21" Type="http://schemas.openxmlformats.org/officeDocument/2006/relationships/slideLayout" Target="../slideLayouts/slideLayout257.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5" Type="http://schemas.openxmlformats.org/officeDocument/2006/relationships/slideLayout" Target="../slideLayouts/slideLayout261.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slideLayout" Target="../slideLayouts/slideLayout256.xml"/><Relationship Id="rId29" Type="http://schemas.openxmlformats.org/officeDocument/2006/relationships/slideLayout" Target="../slideLayouts/slideLayout265.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24" Type="http://schemas.openxmlformats.org/officeDocument/2006/relationships/slideLayout" Target="../slideLayouts/slideLayout260.xml"/><Relationship Id="rId5" Type="http://schemas.openxmlformats.org/officeDocument/2006/relationships/slideLayout" Target="../slideLayouts/slideLayout241.xml"/><Relationship Id="rId15" Type="http://schemas.openxmlformats.org/officeDocument/2006/relationships/slideLayout" Target="../slideLayouts/slideLayout251.xml"/><Relationship Id="rId23" Type="http://schemas.openxmlformats.org/officeDocument/2006/relationships/slideLayout" Target="../slideLayouts/slideLayout259.xml"/><Relationship Id="rId28" Type="http://schemas.openxmlformats.org/officeDocument/2006/relationships/slideLayout" Target="../slideLayouts/slideLayout264.xml"/><Relationship Id="rId10" Type="http://schemas.openxmlformats.org/officeDocument/2006/relationships/slideLayout" Target="../slideLayouts/slideLayout246.xml"/><Relationship Id="rId19" Type="http://schemas.openxmlformats.org/officeDocument/2006/relationships/slideLayout" Target="../slideLayouts/slideLayout255.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 Id="rId22" Type="http://schemas.openxmlformats.org/officeDocument/2006/relationships/slideLayout" Target="../slideLayouts/slideLayout258.xml"/><Relationship Id="rId27" Type="http://schemas.openxmlformats.org/officeDocument/2006/relationships/slideLayout" Target="../slideLayouts/slideLayout263.xml"/><Relationship Id="rId30"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73.xml"/><Relationship Id="rId13" Type="http://schemas.openxmlformats.org/officeDocument/2006/relationships/slideLayout" Target="../slideLayouts/slideLayout278.xml"/><Relationship Id="rId18" Type="http://schemas.openxmlformats.org/officeDocument/2006/relationships/slideLayout" Target="../slideLayouts/slideLayout283.xml"/><Relationship Id="rId3" Type="http://schemas.openxmlformats.org/officeDocument/2006/relationships/slideLayout" Target="../slideLayouts/slideLayout268.xml"/><Relationship Id="rId7" Type="http://schemas.openxmlformats.org/officeDocument/2006/relationships/slideLayout" Target="../slideLayouts/slideLayout272.xml"/><Relationship Id="rId12" Type="http://schemas.openxmlformats.org/officeDocument/2006/relationships/slideLayout" Target="../slideLayouts/slideLayout277.xml"/><Relationship Id="rId17" Type="http://schemas.openxmlformats.org/officeDocument/2006/relationships/slideLayout" Target="../slideLayouts/slideLayout282.xml"/><Relationship Id="rId2" Type="http://schemas.openxmlformats.org/officeDocument/2006/relationships/slideLayout" Target="../slideLayouts/slideLayout267.xml"/><Relationship Id="rId16" Type="http://schemas.openxmlformats.org/officeDocument/2006/relationships/slideLayout" Target="../slideLayouts/slideLayout281.xml"/><Relationship Id="rId20" Type="http://schemas.openxmlformats.org/officeDocument/2006/relationships/theme" Target="../theme/theme14.xml"/><Relationship Id="rId1" Type="http://schemas.openxmlformats.org/officeDocument/2006/relationships/slideLayout" Target="../slideLayouts/slideLayout266.xml"/><Relationship Id="rId6" Type="http://schemas.openxmlformats.org/officeDocument/2006/relationships/slideLayout" Target="../slideLayouts/slideLayout271.xml"/><Relationship Id="rId11" Type="http://schemas.openxmlformats.org/officeDocument/2006/relationships/slideLayout" Target="../slideLayouts/slideLayout276.xml"/><Relationship Id="rId5" Type="http://schemas.openxmlformats.org/officeDocument/2006/relationships/slideLayout" Target="../slideLayouts/slideLayout270.xml"/><Relationship Id="rId15" Type="http://schemas.openxmlformats.org/officeDocument/2006/relationships/slideLayout" Target="../slideLayouts/slideLayout280.xml"/><Relationship Id="rId10" Type="http://schemas.openxmlformats.org/officeDocument/2006/relationships/slideLayout" Target="../slideLayouts/slideLayout275.xml"/><Relationship Id="rId19" Type="http://schemas.openxmlformats.org/officeDocument/2006/relationships/slideLayout" Target="../slideLayouts/slideLayout284.xml"/><Relationship Id="rId4" Type="http://schemas.openxmlformats.org/officeDocument/2006/relationships/slideLayout" Target="../slideLayouts/slideLayout269.xml"/><Relationship Id="rId9" Type="http://schemas.openxmlformats.org/officeDocument/2006/relationships/slideLayout" Target="../slideLayouts/slideLayout274.xml"/><Relationship Id="rId14" Type="http://schemas.openxmlformats.org/officeDocument/2006/relationships/slideLayout" Target="../slideLayouts/slideLayout279.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92.xml"/><Relationship Id="rId13" Type="http://schemas.openxmlformats.org/officeDocument/2006/relationships/slideLayout" Target="../slideLayouts/slideLayout297.xml"/><Relationship Id="rId18" Type="http://schemas.openxmlformats.org/officeDocument/2006/relationships/slideLayout" Target="../slideLayouts/slideLayout302.xml"/><Relationship Id="rId3" Type="http://schemas.openxmlformats.org/officeDocument/2006/relationships/slideLayout" Target="../slideLayouts/slideLayout287.xml"/><Relationship Id="rId7" Type="http://schemas.openxmlformats.org/officeDocument/2006/relationships/slideLayout" Target="../slideLayouts/slideLayout291.xml"/><Relationship Id="rId12" Type="http://schemas.openxmlformats.org/officeDocument/2006/relationships/slideLayout" Target="../slideLayouts/slideLayout296.xml"/><Relationship Id="rId17" Type="http://schemas.openxmlformats.org/officeDocument/2006/relationships/slideLayout" Target="../slideLayouts/slideLayout301.xml"/><Relationship Id="rId2" Type="http://schemas.openxmlformats.org/officeDocument/2006/relationships/slideLayout" Target="../slideLayouts/slideLayout286.xml"/><Relationship Id="rId16" Type="http://schemas.openxmlformats.org/officeDocument/2006/relationships/slideLayout" Target="../slideLayouts/slideLayout300.xml"/><Relationship Id="rId20" Type="http://schemas.openxmlformats.org/officeDocument/2006/relationships/theme" Target="../theme/theme15.xml"/><Relationship Id="rId1" Type="http://schemas.openxmlformats.org/officeDocument/2006/relationships/slideLayout" Target="../slideLayouts/slideLayout285.xml"/><Relationship Id="rId6" Type="http://schemas.openxmlformats.org/officeDocument/2006/relationships/slideLayout" Target="../slideLayouts/slideLayout290.xml"/><Relationship Id="rId11" Type="http://schemas.openxmlformats.org/officeDocument/2006/relationships/slideLayout" Target="../slideLayouts/slideLayout295.xml"/><Relationship Id="rId5" Type="http://schemas.openxmlformats.org/officeDocument/2006/relationships/slideLayout" Target="../slideLayouts/slideLayout289.xml"/><Relationship Id="rId15" Type="http://schemas.openxmlformats.org/officeDocument/2006/relationships/slideLayout" Target="../slideLayouts/slideLayout299.xml"/><Relationship Id="rId10" Type="http://schemas.openxmlformats.org/officeDocument/2006/relationships/slideLayout" Target="../slideLayouts/slideLayout294.xml"/><Relationship Id="rId19" Type="http://schemas.openxmlformats.org/officeDocument/2006/relationships/slideLayout" Target="../slideLayouts/slideLayout303.xml"/><Relationship Id="rId4" Type="http://schemas.openxmlformats.org/officeDocument/2006/relationships/slideLayout" Target="../slideLayouts/slideLayout288.xml"/><Relationship Id="rId9" Type="http://schemas.openxmlformats.org/officeDocument/2006/relationships/slideLayout" Target="../slideLayouts/slideLayout293.xml"/><Relationship Id="rId14" Type="http://schemas.openxmlformats.org/officeDocument/2006/relationships/slideLayout" Target="../slideLayouts/slideLayout29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11.xml"/><Relationship Id="rId13" Type="http://schemas.openxmlformats.org/officeDocument/2006/relationships/theme" Target="../theme/theme16.xml"/><Relationship Id="rId3" Type="http://schemas.openxmlformats.org/officeDocument/2006/relationships/slideLayout" Target="../slideLayouts/slideLayout306.xml"/><Relationship Id="rId7" Type="http://schemas.openxmlformats.org/officeDocument/2006/relationships/slideLayout" Target="../slideLayouts/slideLayout310.xml"/><Relationship Id="rId12" Type="http://schemas.openxmlformats.org/officeDocument/2006/relationships/slideLayout" Target="../slideLayouts/slideLayout315.xml"/><Relationship Id="rId2" Type="http://schemas.openxmlformats.org/officeDocument/2006/relationships/slideLayout" Target="../slideLayouts/slideLayout305.xml"/><Relationship Id="rId1" Type="http://schemas.openxmlformats.org/officeDocument/2006/relationships/slideLayout" Target="../slideLayouts/slideLayout304.xml"/><Relationship Id="rId6" Type="http://schemas.openxmlformats.org/officeDocument/2006/relationships/slideLayout" Target="../slideLayouts/slideLayout309.xml"/><Relationship Id="rId11" Type="http://schemas.openxmlformats.org/officeDocument/2006/relationships/slideLayout" Target="../slideLayouts/slideLayout314.xml"/><Relationship Id="rId5" Type="http://schemas.openxmlformats.org/officeDocument/2006/relationships/slideLayout" Target="../slideLayouts/slideLayout308.xml"/><Relationship Id="rId10" Type="http://schemas.openxmlformats.org/officeDocument/2006/relationships/slideLayout" Target="../slideLayouts/slideLayout313.xml"/><Relationship Id="rId4" Type="http://schemas.openxmlformats.org/officeDocument/2006/relationships/slideLayout" Target="../slideLayouts/slideLayout307.xml"/><Relationship Id="rId9" Type="http://schemas.openxmlformats.org/officeDocument/2006/relationships/slideLayout" Target="../slideLayouts/slideLayout312.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23.xml"/><Relationship Id="rId13" Type="http://schemas.openxmlformats.org/officeDocument/2006/relationships/slideLayout" Target="../slideLayouts/slideLayout328.xml"/><Relationship Id="rId18" Type="http://schemas.openxmlformats.org/officeDocument/2006/relationships/slideLayout" Target="../slideLayouts/slideLayout333.xml"/><Relationship Id="rId3" Type="http://schemas.openxmlformats.org/officeDocument/2006/relationships/slideLayout" Target="../slideLayouts/slideLayout318.xml"/><Relationship Id="rId7" Type="http://schemas.openxmlformats.org/officeDocument/2006/relationships/slideLayout" Target="../slideLayouts/slideLayout322.xml"/><Relationship Id="rId12" Type="http://schemas.openxmlformats.org/officeDocument/2006/relationships/slideLayout" Target="../slideLayouts/slideLayout327.xml"/><Relationship Id="rId17" Type="http://schemas.openxmlformats.org/officeDocument/2006/relationships/slideLayout" Target="../slideLayouts/slideLayout332.xml"/><Relationship Id="rId2" Type="http://schemas.openxmlformats.org/officeDocument/2006/relationships/slideLayout" Target="../slideLayouts/slideLayout317.xml"/><Relationship Id="rId16" Type="http://schemas.openxmlformats.org/officeDocument/2006/relationships/slideLayout" Target="../slideLayouts/slideLayout331.xml"/><Relationship Id="rId1" Type="http://schemas.openxmlformats.org/officeDocument/2006/relationships/slideLayout" Target="../slideLayouts/slideLayout316.xml"/><Relationship Id="rId6" Type="http://schemas.openxmlformats.org/officeDocument/2006/relationships/slideLayout" Target="../slideLayouts/slideLayout321.xml"/><Relationship Id="rId11" Type="http://schemas.openxmlformats.org/officeDocument/2006/relationships/slideLayout" Target="../slideLayouts/slideLayout326.xml"/><Relationship Id="rId5" Type="http://schemas.openxmlformats.org/officeDocument/2006/relationships/slideLayout" Target="../slideLayouts/slideLayout320.xml"/><Relationship Id="rId15" Type="http://schemas.openxmlformats.org/officeDocument/2006/relationships/slideLayout" Target="../slideLayouts/slideLayout330.xml"/><Relationship Id="rId10" Type="http://schemas.openxmlformats.org/officeDocument/2006/relationships/slideLayout" Target="../slideLayouts/slideLayout325.xml"/><Relationship Id="rId19" Type="http://schemas.openxmlformats.org/officeDocument/2006/relationships/theme" Target="../theme/theme17.xml"/><Relationship Id="rId4" Type="http://schemas.openxmlformats.org/officeDocument/2006/relationships/slideLayout" Target="../slideLayouts/slideLayout319.xml"/><Relationship Id="rId9" Type="http://schemas.openxmlformats.org/officeDocument/2006/relationships/slideLayout" Target="../slideLayouts/slideLayout324.xml"/><Relationship Id="rId14" Type="http://schemas.openxmlformats.org/officeDocument/2006/relationships/slideLayout" Target="../slideLayouts/slideLayout329.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41.xml"/><Relationship Id="rId13" Type="http://schemas.openxmlformats.org/officeDocument/2006/relationships/slideLayout" Target="../slideLayouts/slideLayout346.xml"/><Relationship Id="rId18" Type="http://schemas.openxmlformats.org/officeDocument/2006/relationships/slideLayout" Target="../slideLayouts/slideLayout351.xml"/><Relationship Id="rId3" Type="http://schemas.openxmlformats.org/officeDocument/2006/relationships/slideLayout" Target="../slideLayouts/slideLayout336.xml"/><Relationship Id="rId21" Type="http://schemas.openxmlformats.org/officeDocument/2006/relationships/image" Target="../media/image4.png"/><Relationship Id="rId7" Type="http://schemas.openxmlformats.org/officeDocument/2006/relationships/slideLayout" Target="../slideLayouts/slideLayout340.xml"/><Relationship Id="rId12" Type="http://schemas.openxmlformats.org/officeDocument/2006/relationships/slideLayout" Target="../slideLayouts/slideLayout345.xml"/><Relationship Id="rId17" Type="http://schemas.openxmlformats.org/officeDocument/2006/relationships/slideLayout" Target="../slideLayouts/slideLayout350.xml"/><Relationship Id="rId2" Type="http://schemas.openxmlformats.org/officeDocument/2006/relationships/slideLayout" Target="../slideLayouts/slideLayout335.xml"/><Relationship Id="rId16" Type="http://schemas.openxmlformats.org/officeDocument/2006/relationships/slideLayout" Target="../slideLayouts/slideLayout349.xml"/><Relationship Id="rId20" Type="http://schemas.openxmlformats.org/officeDocument/2006/relationships/theme" Target="../theme/theme18.xml"/><Relationship Id="rId1" Type="http://schemas.openxmlformats.org/officeDocument/2006/relationships/slideLayout" Target="../slideLayouts/slideLayout334.xml"/><Relationship Id="rId6" Type="http://schemas.openxmlformats.org/officeDocument/2006/relationships/slideLayout" Target="../slideLayouts/slideLayout339.xml"/><Relationship Id="rId11" Type="http://schemas.openxmlformats.org/officeDocument/2006/relationships/slideLayout" Target="../slideLayouts/slideLayout344.xml"/><Relationship Id="rId5" Type="http://schemas.openxmlformats.org/officeDocument/2006/relationships/slideLayout" Target="../slideLayouts/slideLayout338.xml"/><Relationship Id="rId15" Type="http://schemas.openxmlformats.org/officeDocument/2006/relationships/slideLayout" Target="../slideLayouts/slideLayout348.xml"/><Relationship Id="rId10" Type="http://schemas.openxmlformats.org/officeDocument/2006/relationships/slideLayout" Target="../slideLayouts/slideLayout343.xml"/><Relationship Id="rId19" Type="http://schemas.openxmlformats.org/officeDocument/2006/relationships/slideLayout" Target="../slideLayouts/slideLayout352.xml"/><Relationship Id="rId4" Type="http://schemas.openxmlformats.org/officeDocument/2006/relationships/slideLayout" Target="../slideLayouts/slideLayout337.xml"/><Relationship Id="rId9" Type="http://schemas.openxmlformats.org/officeDocument/2006/relationships/slideLayout" Target="../slideLayouts/slideLayout342.xml"/><Relationship Id="rId14" Type="http://schemas.openxmlformats.org/officeDocument/2006/relationships/slideLayout" Target="../slideLayouts/slideLayout347.xml"/><Relationship Id="rId22" Type="http://schemas.microsoft.com/office/2007/relationships/hdphoto" Target="../media/hdphoto2.wdp"/></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60.xml"/><Relationship Id="rId13" Type="http://schemas.openxmlformats.org/officeDocument/2006/relationships/slideLayout" Target="../slideLayouts/slideLayout365.xml"/><Relationship Id="rId18" Type="http://schemas.openxmlformats.org/officeDocument/2006/relationships/slideLayout" Target="../slideLayouts/slideLayout370.xml"/><Relationship Id="rId26" Type="http://schemas.openxmlformats.org/officeDocument/2006/relationships/slideLayout" Target="../slideLayouts/slideLayout378.xml"/><Relationship Id="rId3" Type="http://schemas.openxmlformats.org/officeDocument/2006/relationships/slideLayout" Target="../slideLayouts/slideLayout355.xml"/><Relationship Id="rId21" Type="http://schemas.openxmlformats.org/officeDocument/2006/relationships/slideLayout" Target="../slideLayouts/slideLayout373.xml"/><Relationship Id="rId34" Type="http://schemas.openxmlformats.org/officeDocument/2006/relationships/slideLayout" Target="../slideLayouts/slideLayout386.xml"/><Relationship Id="rId7" Type="http://schemas.openxmlformats.org/officeDocument/2006/relationships/slideLayout" Target="../slideLayouts/slideLayout359.xml"/><Relationship Id="rId12" Type="http://schemas.openxmlformats.org/officeDocument/2006/relationships/slideLayout" Target="../slideLayouts/slideLayout364.xml"/><Relationship Id="rId17" Type="http://schemas.openxmlformats.org/officeDocument/2006/relationships/slideLayout" Target="../slideLayouts/slideLayout369.xml"/><Relationship Id="rId25" Type="http://schemas.openxmlformats.org/officeDocument/2006/relationships/slideLayout" Target="../slideLayouts/slideLayout377.xml"/><Relationship Id="rId33" Type="http://schemas.openxmlformats.org/officeDocument/2006/relationships/slideLayout" Target="../slideLayouts/slideLayout385.xml"/><Relationship Id="rId2" Type="http://schemas.openxmlformats.org/officeDocument/2006/relationships/slideLayout" Target="../slideLayouts/slideLayout354.xml"/><Relationship Id="rId16" Type="http://schemas.openxmlformats.org/officeDocument/2006/relationships/slideLayout" Target="../slideLayouts/slideLayout368.xml"/><Relationship Id="rId20" Type="http://schemas.openxmlformats.org/officeDocument/2006/relationships/slideLayout" Target="../slideLayouts/slideLayout372.xml"/><Relationship Id="rId29" Type="http://schemas.openxmlformats.org/officeDocument/2006/relationships/slideLayout" Target="../slideLayouts/slideLayout381.xml"/><Relationship Id="rId1" Type="http://schemas.openxmlformats.org/officeDocument/2006/relationships/slideLayout" Target="../slideLayouts/slideLayout353.xml"/><Relationship Id="rId6" Type="http://schemas.openxmlformats.org/officeDocument/2006/relationships/slideLayout" Target="../slideLayouts/slideLayout358.xml"/><Relationship Id="rId11" Type="http://schemas.openxmlformats.org/officeDocument/2006/relationships/slideLayout" Target="../slideLayouts/slideLayout363.xml"/><Relationship Id="rId24" Type="http://schemas.openxmlformats.org/officeDocument/2006/relationships/slideLayout" Target="../slideLayouts/slideLayout376.xml"/><Relationship Id="rId32" Type="http://schemas.openxmlformats.org/officeDocument/2006/relationships/slideLayout" Target="../slideLayouts/slideLayout384.xml"/><Relationship Id="rId5" Type="http://schemas.openxmlformats.org/officeDocument/2006/relationships/slideLayout" Target="../slideLayouts/slideLayout357.xml"/><Relationship Id="rId15" Type="http://schemas.openxmlformats.org/officeDocument/2006/relationships/slideLayout" Target="../slideLayouts/slideLayout367.xml"/><Relationship Id="rId23" Type="http://schemas.openxmlformats.org/officeDocument/2006/relationships/slideLayout" Target="../slideLayouts/slideLayout375.xml"/><Relationship Id="rId28" Type="http://schemas.openxmlformats.org/officeDocument/2006/relationships/slideLayout" Target="../slideLayouts/slideLayout380.xml"/><Relationship Id="rId36" Type="http://schemas.openxmlformats.org/officeDocument/2006/relationships/theme" Target="../theme/theme19.xml"/><Relationship Id="rId10" Type="http://schemas.openxmlformats.org/officeDocument/2006/relationships/slideLayout" Target="../slideLayouts/slideLayout362.xml"/><Relationship Id="rId19" Type="http://schemas.openxmlformats.org/officeDocument/2006/relationships/slideLayout" Target="../slideLayouts/slideLayout371.xml"/><Relationship Id="rId31" Type="http://schemas.openxmlformats.org/officeDocument/2006/relationships/slideLayout" Target="../slideLayouts/slideLayout383.xml"/><Relationship Id="rId4" Type="http://schemas.openxmlformats.org/officeDocument/2006/relationships/slideLayout" Target="../slideLayouts/slideLayout356.xml"/><Relationship Id="rId9" Type="http://schemas.openxmlformats.org/officeDocument/2006/relationships/slideLayout" Target="../slideLayouts/slideLayout361.xml"/><Relationship Id="rId14" Type="http://schemas.openxmlformats.org/officeDocument/2006/relationships/slideLayout" Target="../slideLayouts/slideLayout366.xml"/><Relationship Id="rId22" Type="http://schemas.openxmlformats.org/officeDocument/2006/relationships/slideLayout" Target="../slideLayouts/slideLayout374.xml"/><Relationship Id="rId27" Type="http://schemas.openxmlformats.org/officeDocument/2006/relationships/slideLayout" Target="../slideLayouts/slideLayout379.xml"/><Relationship Id="rId30" Type="http://schemas.openxmlformats.org/officeDocument/2006/relationships/slideLayout" Target="../slideLayouts/slideLayout382.xml"/><Relationship Id="rId35" Type="http://schemas.openxmlformats.org/officeDocument/2006/relationships/slideLayout" Target="../slideLayouts/slideLayout38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0.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95.xml"/><Relationship Id="rId13" Type="http://schemas.openxmlformats.org/officeDocument/2006/relationships/slideLayout" Target="../slideLayouts/slideLayout400.xml"/><Relationship Id="rId18" Type="http://schemas.openxmlformats.org/officeDocument/2006/relationships/slideLayout" Target="../slideLayouts/slideLayout405.xml"/><Relationship Id="rId3" Type="http://schemas.openxmlformats.org/officeDocument/2006/relationships/slideLayout" Target="../slideLayouts/slideLayout390.xml"/><Relationship Id="rId7" Type="http://schemas.openxmlformats.org/officeDocument/2006/relationships/slideLayout" Target="../slideLayouts/slideLayout394.xml"/><Relationship Id="rId12" Type="http://schemas.openxmlformats.org/officeDocument/2006/relationships/slideLayout" Target="../slideLayouts/slideLayout399.xml"/><Relationship Id="rId17" Type="http://schemas.openxmlformats.org/officeDocument/2006/relationships/slideLayout" Target="../slideLayouts/slideLayout404.xml"/><Relationship Id="rId2" Type="http://schemas.openxmlformats.org/officeDocument/2006/relationships/slideLayout" Target="../slideLayouts/slideLayout389.xml"/><Relationship Id="rId16" Type="http://schemas.openxmlformats.org/officeDocument/2006/relationships/slideLayout" Target="../slideLayouts/slideLayout403.xml"/><Relationship Id="rId1" Type="http://schemas.openxmlformats.org/officeDocument/2006/relationships/slideLayout" Target="../slideLayouts/slideLayout388.xml"/><Relationship Id="rId6" Type="http://schemas.openxmlformats.org/officeDocument/2006/relationships/slideLayout" Target="../slideLayouts/slideLayout393.xml"/><Relationship Id="rId11" Type="http://schemas.openxmlformats.org/officeDocument/2006/relationships/slideLayout" Target="../slideLayouts/slideLayout398.xml"/><Relationship Id="rId5" Type="http://schemas.openxmlformats.org/officeDocument/2006/relationships/slideLayout" Target="../slideLayouts/slideLayout392.xml"/><Relationship Id="rId15" Type="http://schemas.openxmlformats.org/officeDocument/2006/relationships/slideLayout" Target="../slideLayouts/slideLayout402.xml"/><Relationship Id="rId10" Type="http://schemas.openxmlformats.org/officeDocument/2006/relationships/slideLayout" Target="../slideLayouts/slideLayout397.xml"/><Relationship Id="rId19" Type="http://schemas.openxmlformats.org/officeDocument/2006/relationships/theme" Target="../theme/theme20.xml"/><Relationship Id="rId4" Type="http://schemas.openxmlformats.org/officeDocument/2006/relationships/slideLayout" Target="../slideLayouts/slideLayout391.xml"/><Relationship Id="rId9" Type="http://schemas.openxmlformats.org/officeDocument/2006/relationships/slideLayout" Target="../slideLayouts/slideLayout396.xml"/><Relationship Id="rId14" Type="http://schemas.openxmlformats.org/officeDocument/2006/relationships/slideLayout" Target="../slideLayouts/slideLayout40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theme" Target="../theme/theme3.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4.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theme" Target="../theme/theme5.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theme" Target="../theme/theme6.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theme" Target="../theme/theme7.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theme" Target="../theme/theme8.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3" Type="http://schemas.openxmlformats.org/officeDocument/2006/relationships/slideLayout" Target="../slideLayouts/slideLayout151.xml"/><Relationship Id="rId21" Type="http://schemas.openxmlformats.org/officeDocument/2006/relationships/image" Target="../media/image4.png"/><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theme" Target="../theme/theme9.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microsoft.com/office/2007/relationships/hdphoto" Target="../media/hdphoto2.wdp"/></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7"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4461029"/>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4069" r:id="rId19"/>
  </p:sldLayoutIdLst>
  <p:transition>
    <p:fade/>
  </p:transition>
  <p:timing>
    <p:tnLst>
      <p:par>
        <p:cTn id="1" dur="indefinite" restart="never" nodeType="tmRoot"/>
      </p:par>
    </p:tnLst>
  </p:timing>
  <p:txStyles>
    <p:titleStyle>
      <a:lvl1pPr algn="l" defTabSz="91392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155" indent="-460155" algn="l" defTabSz="91392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257" indent="-395101" algn="l" defTabSz="91392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292" indent="-403033" algn="l" defTabSz="91392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200" indent="-345911" algn="l" defTabSz="9139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589" indent="-336390" algn="l" defTabSz="9139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303"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269"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233"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198"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29" rtl="0" eaLnBrk="1" latinLnBrk="0" hangingPunct="1">
        <a:defRPr sz="1900" kern="1200">
          <a:solidFill>
            <a:schemeClr val="tx1"/>
          </a:solidFill>
          <a:latin typeface="+mn-lt"/>
          <a:ea typeface="+mn-ea"/>
          <a:cs typeface="+mn-cs"/>
        </a:defRPr>
      </a:lvl1pPr>
      <a:lvl2pPr marL="456965" algn="l" defTabSz="913929" rtl="0" eaLnBrk="1" latinLnBrk="0" hangingPunct="1">
        <a:defRPr sz="1900" kern="1200">
          <a:solidFill>
            <a:schemeClr val="tx1"/>
          </a:solidFill>
          <a:latin typeface="+mn-lt"/>
          <a:ea typeface="+mn-ea"/>
          <a:cs typeface="+mn-cs"/>
        </a:defRPr>
      </a:lvl2pPr>
      <a:lvl3pPr marL="913929" algn="l" defTabSz="913929" rtl="0" eaLnBrk="1" latinLnBrk="0" hangingPunct="1">
        <a:defRPr sz="1900" kern="1200">
          <a:solidFill>
            <a:schemeClr val="tx1"/>
          </a:solidFill>
          <a:latin typeface="+mn-lt"/>
          <a:ea typeface="+mn-ea"/>
          <a:cs typeface="+mn-cs"/>
        </a:defRPr>
      </a:lvl3pPr>
      <a:lvl4pPr marL="1370894" algn="l" defTabSz="913929" rtl="0" eaLnBrk="1" latinLnBrk="0" hangingPunct="1">
        <a:defRPr sz="1900" kern="1200">
          <a:solidFill>
            <a:schemeClr val="tx1"/>
          </a:solidFill>
          <a:latin typeface="+mn-lt"/>
          <a:ea typeface="+mn-ea"/>
          <a:cs typeface="+mn-cs"/>
        </a:defRPr>
      </a:lvl4pPr>
      <a:lvl5pPr marL="1827858" algn="l" defTabSz="913929" rtl="0" eaLnBrk="1" latinLnBrk="0" hangingPunct="1">
        <a:defRPr sz="1900" kern="1200">
          <a:solidFill>
            <a:schemeClr val="tx1"/>
          </a:solidFill>
          <a:latin typeface="+mn-lt"/>
          <a:ea typeface="+mn-ea"/>
          <a:cs typeface="+mn-cs"/>
        </a:defRPr>
      </a:lvl5pPr>
      <a:lvl6pPr marL="2284821" algn="l" defTabSz="913929" rtl="0" eaLnBrk="1" latinLnBrk="0" hangingPunct="1">
        <a:defRPr sz="1900" kern="1200">
          <a:solidFill>
            <a:schemeClr val="tx1"/>
          </a:solidFill>
          <a:latin typeface="+mn-lt"/>
          <a:ea typeface="+mn-ea"/>
          <a:cs typeface="+mn-cs"/>
        </a:defRPr>
      </a:lvl6pPr>
      <a:lvl7pPr marL="2741787" algn="l" defTabSz="913929" rtl="0" eaLnBrk="1" latinLnBrk="0" hangingPunct="1">
        <a:defRPr sz="1900" kern="1200">
          <a:solidFill>
            <a:schemeClr val="tx1"/>
          </a:solidFill>
          <a:latin typeface="+mn-lt"/>
          <a:ea typeface="+mn-ea"/>
          <a:cs typeface="+mn-cs"/>
        </a:defRPr>
      </a:lvl7pPr>
      <a:lvl8pPr marL="3198750" algn="l" defTabSz="913929" rtl="0" eaLnBrk="1" latinLnBrk="0" hangingPunct="1">
        <a:defRPr sz="1900" kern="1200">
          <a:solidFill>
            <a:schemeClr val="tx1"/>
          </a:solidFill>
          <a:latin typeface="+mn-lt"/>
          <a:ea typeface="+mn-ea"/>
          <a:cs typeface="+mn-cs"/>
        </a:defRPr>
      </a:lvl8pPr>
      <a:lvl9pPr marL="3655714" algn="l" defTabSz="913929"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6"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5549084"/>
      </p:ext>
    </p:extLst>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 id="2147484032" r:id="rId12"/>
    <p:sldLayoutId id="2147484033" r:id="rId13"/>
    <p:sldLayoutId id="2147484034" r:id="rId14"/>
    <p:sldLayoutId id="2147484035" r:id="rId15"/>
    <p:sldLayoutId id="2147484036" r:id="rId16"/>
    <p:sldLayoutId id="2147484037" r:id="rId17"/>
    <p:sldLayoutId id="2147484038" r:id="rId18"/>
    <p:sldLayoutId id="2147484039" r:id="rId19"/>
  </p:sldLayoutIdLst>
  <p:transition>
    <p:fade/>
  </p:transition>
  <p:timing>
    <p:tnLst>
      <p:par>
        <p:cTn id="1" dur="indefinite" restart="never" nodeType="tmRoot"/>
      </p:par>
    </p:tnLst>
  </p:timing>
  <p:txStyles>
    <p:titleStyle>
      <a:lvl1pPr algn="l" defTabSz="914005"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195" indent="-460195" algn="l" defTabSz="91400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327" indent="-395134" algn="l" defTabSz="91400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394" indent="-403066" algn="l" defTabSz="91400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334" indent="-345939" algn="l" defTabSz="91400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752" indent="-336418" algn="l" defTabSz="91400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513" indent="-228501" algn="l" defTabSz="9140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17" indent="-228501" algn="l" defTabSz="9140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519" indent="-228501" algn="l" defTabSz="9140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523" indent="-228501" algn="l" defTabSz="9140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05" rtl="0" eaLnBrk="1" latinLnBrk="0" hangingPunct="1">
        <a:defRPr sz="1800" kern="1200">
          <a:solidFill>
            <a:schemeClr val="tx1"/>
          </a:solidFill>
          <a:latin typeface="+mn-lt"/>
          <a:ea typeface="+mn-ea"/>
          <a:cs typeface="+mn-cs"/>
        </a:defRPr>
      </a:lvl1pPr>
      <a:lvl2pPr marL="457004" algn="l" defTabSz="914005" rtl="0" eaLnBrk="1" latinLnBrk="0" hangingPunct="1">
        <a:defRPr sz="1800" kern="1200">
          <a:solidFill>
            <a:schemeClr val="tx1"/>
          </a:solidFill>
          <a:latin typeface="+mn-lt"/>
          <a:ea typeface="+mn-ea"/>
          <a:cs typeface="+mn-cs"/>
        </a:defRPr>
      </a:lvl2pPr>
      <a:lvl3pPr marL="914005" algn="l" defTabSz="914005" rtl="0" eaLnBrk="1" latinLnBrk="0" hangingPunct="1">
        <a:defRPr sz="1800" kern="1200">
          <a:solidFill>
            <a:schemeClr val="tx1"/>
          </a:solidFill>
          <a:latin typeface="+mn-lt"/>
          <a:ea typeface="+mn-ea"/>
          <a:cs typeface="+mn-cs"/>
        </a:defRPr>
      </a:lvl3pPr>
      <a:lvl4pPr marL="1371008" algn="l" defTabSz="914005" rtl="0" eaLnBrk="1" latinLnBrk="0" hangingPunct="1">
        <a:defRPr sz="1800" kern="1200">
          <a:solidFill>
            <a:schemeClr val="tx1"/>
          </a:solidFill>
          <a:latin typeface="+mn-lt"/>
          <a:ea typeface="+mn-ea"/>
          <a:cs typeface="+mn-cs"/>
        </a:defRPr>
      </a:lvl4pPr>
      <a:lvl5pPr marL="1828010" algn="l" defTabSz="914005" rtl="0" eaLnBrk="1" latinLnBrk="0" hangingPunct="1">
        <a:defRPr sz="1800" kern="1200">
          <a:solidFill>
            <a:schemeClr val="tx1"/>
          </a:solidFill>
          <a:latin typeface="+mn-lt"/>
          <a:ea typeface="+mn-ea"/>
          <a:cs typeface="+mn-cs"/>
        </a:defRPr>
      </a:lvl5pPr>
      <a:lvl6pPr marL="2285013" algn="l" defTabSz="914005" rtl="0" eaLnBrk="1" latinLnBrk="0" hangingPunct="1">
        <a:defRPr sz="1800" kern="1200">
          <a:solidFill>
            <a:schemeClr val="tx1"/>
          </a:solidFill>
          <a:latin typeface="+mn-lt"/>
          <a:ea typeface="+mn-ea"/>
          <a:cs typeface="+mn-cs"/>
        </a:defRPr>
      </a:lvl6pPr>
      <a:lvl7pPr marL="2742015" algn="l" defTabSz="914005" rtl="0" eaLnBrk="1" latinLnBrk="0" hangingPunct="1">
        <a:defRPr sz="1800" kern="1200">
          <a:solidFill>
            <a:schemeClr val="tx1"/>
          </a:solidFill>
          <a:latin typeface="+mn-lt"/>
          <a:ea typeface="+mn-ea"/>
          <a:cs typeface="+mn-cs"/>
        </a:defRPr>
      </a:lvl7pPr>
      <a:lvl8pPr marL="3199018" algn="l" defTabSz="914005" rtl="0" eaLnBrk="1" latinLnBrk="0" hangingPunct="1">
        <a:defRPr sz="1800" kern="1200">
          <a:solidFill>
            <a:schemeClr val="tx1"/>
          </a:solidFill>
          <a:latin typeface="+mn-lt"/>
          <a:ea typeface="+mn-ea"/>
          <a:cs typeface="+mn-cs"/>
        </a:defRPr>
      </a:lvl8pPr>
      <a:lvl9pPr marL="3656021" algn="l" defTabSz="914005"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6"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198823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153872"/>
      </p:ext>
    </p:extLst>
  </p:cSld>
  <p:clrMap bg1="lt1" tx1="dk1" bg2="lt2" tx2="dk2" accent1="accent1" accent2="accent2" accent3="accent3" accent4="accent4" accent5="accent5" accent6="accent6" hlink="hlink" folHlink="folHlink"/>
  <p:sldLayoutIdLst>
    <p:sldLayoutId id="2147484041" r:id="rId1"/>
    <p:sldLayoutId id="2147484042" r:id="rId2"/>
    <p:sldLayoutId id="2147484043" r:id="rId3"/>
    <p:sldLayoutId id="2147484044" r:id="rId4"/>
    <p:sldLayoutId id="2147484045" r:id="rId5"/>
    <p:sldLayoutId id="2147484046" r:id="rId6"/>
    <p:sldLayoutId id="2147484047" r:id="rId7"/>
    <p:sldLayoutId id="2147484048" r:id="rId8"/>
    <p:sldLayoutId id="2147484049" r:id="rId9"/>
    <p:sldLayoutId id="2147484050" r:id="rId10"/>
    <p:sldLayoutId id="2147484051" r:id="rId11"/>
    <p:sldLayoutId id="2147484052" r:id="rId12"/>
    <p:sldLayoutId id="2147484053" r:id="rId13"/>
    <p:sldLayoutId id="2147484054" r:id="rId14"/>
    <p:sldLayoutId id="2147484055" r:id="rId15"/>
    <p:sldLayoutId id="2147484056" r:id="rId16"/>
    <p:sldLayoutId id="2147484057" r:id="rId17"/>
    <p:sldLayoutId id="2147484058" r:id="rId18"/>
    <p:sldLayoutId id="2147484059" r:id="rId19"/>
    <p:sldLayoutId id="2147484060" r:id="rId20"/>
    <p:sldLayoutId id="2147484061" r:id="rId21"/>
    <p:sldLayoutId id="2147484062" r:id="rId22"/>
    <p:sldLayoutId id="2147484063" r:id="rId23"/>
    <p:sldLayoutId id="2147484064" r:id="rId24"/>
    <p:sldLayoutId id="2147484065" r:id="rId25"/>
    <p:sldLayoutId id="2147484066" r:id="rId26"/>
    <p:sldLayoutId id="2147484067" r:id="rId27"/>
    <p:sldLayoutId id="2147484068" r:id="rId28"/>
  </p:sldLayoutIdLst>
  <p:transition>
    <p:fade/>
  </p:transition>
  <p:timing>
    <p:tnLst>
      <p:par>
        <p:cTn id="1" dur="indefinite" restart="never" nodeType="tmRoot"/>
      </p:par>
    </p:tnLst>
  </p:timing>
  <p:txStyles>
    <p:titleStyle>
      <a:lvl1pPr algn="l" defTabSz="914005"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591" marR="0" indent="-339591" algn="l" defTabSz="914005"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2864" marR="0" indent="-233272" algn="l" defTabSz="91400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200" marR="0" indent="-225337" algn="l" defTabSz="914005" rtl="0" eaLnBrk="1" fontAlgn="auto" latinLnBrk="0" hangingPunct="1">
        <a:lnSpc>
          <a:spcPct val="90000"/>
        </a:lnSpc>
        <a:spcBef>
          <a:spcPct val="20000"/>
        </a:spcBef>
        <a:spcAft>
          <a:spcPts val="0"/>
        </a:spcAft>
        <a:buClrTx/>
        <a:buSzPct val="90000"/>
        <a:buFont typeface="Wingdings" pitchFamily="2" charset="2"/>
        <a:buChar char=""/>
        <a:tabLst>
          <a:tab pos="798200" algn="l"/>
        </a:tabLst>
        <a:defRPr sz="2400" kern="1200" spc="0" baseline="0">
          <a:solidFill>
            <a:schemeClr val="tx1">
              <a:alpha val="99000"/>
            </a:schemeClr>
          </a:solidFill>
          <a:latin typeface="+mn-lt"/>
          <a:ea typeface="+mn-ea"/>
          <a:cs typeface="+mn-cs"/>
        </a:defRPr>
      </a:lvl3pPr>
      <a:lvl4pPr marL="1029884" marR="0" indent="-231685" algn="l" defTabSz="91400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221" marR="0" indent="-225337" algn="l" defTabSz="914005" rtl="0" eaLnBrk="1" fontAlgn="auto" latinLnBrk="0" hangingPunct="1">
        <a:lnSpc>
          <a:spcPct val="90000"/>
        </a:lnSpc>
        <a:spcBef>
          <a:spcPct val="20000"/>
        </a:spcBef>
        <a:spcAft>
          <a:spcPts val="0"/>
        </a:spcAft>
        <a:buClrTx/>
        <a:buSzPct val="90000"/>
        <a:buFont typeface="Wingdings" pitchFamily="2" charset="2"/>
        <a:buChar char=""/>
        <a:tabLst>
          <a:tab pos="1255221" algn="l"/>
        </a:tabLst>
        <a:defRPr sz="2000" kern="1200" spc="0" baseline="0">
          <a:solidFill>
            <a:schemeClr val="tx1">
              <a:alpha val="99000"/>
            </a:schemeClr>
          </a:solidFill>
          <a:latin typeface="+mn-lt"/>
          <a:ea typeface="+mn-ea"/>
          <a:cs typeface="+mn-cs"/>
        </a:defRPr>
      </a:lvl5pPr>
      <a:lvl6pPr marL="2513513" indent="-228501" algn="l" defTabSz="9140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17" indent="-228501" algn="l" defTabSz="9140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519" indent="-228501" algn="l" defTabSz="9140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523" indent="-228501" algn="l" defTabSz="9140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05" rtl="0" eaLnBrk="1" latinLnBrk="0" hangingPunct="1">
        <a:defRPr sz="1800" kern="1200">
          <a:solidFill>
            <a:schemeClr val="tx1"/>
          </a:solidFill>
          <a:latin typeface="+mn-lt"/>
          <a:ea typeface="+mn-ea"/>
          <a:cs typeface="+mn-cs"/>
        </a:defRPr>
      </a:lvl1pPr>
      <a:lvl2pPr marL="457004" algn="l" defTabSz="914005" rtl="0" eaLnBrk="1" latinLnBrk="0" hangingPunct="1">
        <a:defRPr sz="1800" kern="1200">
          <a:solidFill>
            <a:schemeClr val="tx1"/>
          </a:solidFill>
          <a:latin typeface="+mn-lt"/>
          <a:ea typeface="+mn-ea"/>
          <a:cs typeface="+mn-cs"/>
        </a:defRPr>
      </a:lvl2pPr>
      <a:lvl3pPr marL="914005" algn="l" defTabSz="914005" rtl="0" eaLnBrk="1" latinLnBrk="0" hangingPunct="1">
        <a:defRPr sz="1800" kern="1200">
          <a:solidFill>
            <a:schemeClr val="tx1"/>
          </a:solidFill>
          <a:latin typeface="+mn-lt"/>
          <a:ea typeface="+mn-ea"/>
          <a:cs typeface="+mn-cs"/>
        </a:defRPr>
      </a:lvl3pPr>
      <a:lvl4pPr marL="1371008" algn="l" defTabSz="914005" rtl="0" eaLnBrk="1" latinLnBrk="0" hangingPunct="1">
        <a:defRPr sz="1800" kern="1200">
          <a:solidFill>
            <a:schemeClr val="tx1"/>
          </a:solidFill>
          <a:latin typeface="+mn-lt"/>
          <a:ea typeface="+mn-ea"/>
          <a:cs typeface="+mn-cs"/>
        </a:defRPr>
      </a:lvl4pPr>
      <a:lvl5pPr marL="1828010" algn="l" defTabSz="914005" rtl="0" eaLnBrk="1" latinLnBrk="0" hangingPunct="1">
        <a:defRPr sz="1800" kern="1200">
          <a:solidFill>
            <a:schemeClr val="tx1"/>
          </a:solidFill>
          <a:latin typeface="+mn-lt"/>
          <a:ea typeface="+mn-ea"/>
          <a:cs typeface="+mn-cs"/>
        </a:defRPr>
      </a:lvl5pPr>
      <a:lvl6pPr marL="2285013" algn="l" defTabSz="914005" rtl="0" eaLnBrk="1" latinLnBrk="0" hangingPunct="1">
        <a:defRPr sz="1800" kern="1200">
          <a:solidFill>
            <a:schemeClr val="tx1"/>
          </a:solidFill>
          <a:latin typeface="+mn-lt"/>
          <a:ea typeface="+mn-ea"/>
          <a:cs typeface="+mn-cs"/>
        </a:defRPr>
      </a:lvl6pPr>
      <a:lvl7pPr marL="2742015" algn="l" defTabSz="914005" rtl="0" eaLnBrk="1" latinLnBrk="0" hangingPunct="1">
        <a:defRPr sz="1800" kern="1200">
          <a:solidFill>
            <a:schemeClr val="tx1"/>
          </a:solidFill>
          <a:latin typeface="+mn-lt"/>
          <a:ea typeface="+mn-ea"/>
          <a:cs typeface="+mn-cs"/>
        </a:defRPr>
      </a:lvl7pPr>
      <a:lvl8pPr marL="3199018" algn="l" defTabSz="914005" rtl="0" eaLnBrk="1" latinLnBrk="0" hangingPunct="1">
        <a:defRPr sz="1800" kern="1200">
          <a:solidFill>
            <a:schemeClr val="tx1"/>
          </a:solidFill>
          <a:latin typeface="+mn-lt"/>
          <a:ea typeface="+mn-ea"/>
          <a:cs typeface="+mn-cs"/>
        </a:defRPr>
      </a:lvl8pPr>
      <a:lvl9pPr marL="3656021" algn="l" defTabSz="914005"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8"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3269716"/>
      </p:ext>
    </p:extLst>
  </p:cSld>
  <p:clrMap bg1="lt1" tx1="dk1" bg2="lt2" tx2="dk2" accent1="accent1" accent2="accent2" accent3="accent3" accent4="accent4" accent5="accent5" accent6="accent6" hlink="hlink" folHlink="folHlink"/>
  <p:sldLayoutIdLst>
    <p:sldLayoutId id="2147484071" r:id="rId1"/>
    <p:sldLayoutId id="2147484072" r:id="rId2"/>
    <p:sldLayoutId id="2147484073" r:id="rId3"/>
    <p:sldLayoutId id="2147484074" r:id="rId4"/>
    <p:sldLayoutId id="2147484075" r:id="rId5"/>
    <p:sldLayoutId id="2147484076" r:id="rId6"/>
    <p:sldLayoutId id="2147484077" r:id="rId7"/>
    <p:sldLayoutId id="2147484078" r:id="rId8"/>
    <p:sldLayoutId id="2147484079" r:id="rId9"/>
    <p:sldLayoutId id="2147484080" r:id="rId10"/>
    <p:sldLayoutId id="2147484081" r:id="rId11"/>
    <p:sldLayoutId id="2147484082" r:id="rId12"/>
    <p:sldLayoutId id="2147484083" r:id="rId13"/>
    <p:sldLayoutId id="2147484084" r:id="rId14"/>
    <p:sldLayoutId id="2147484085" r:id="rId15"/>
    <p:sldLayoutId id="2147484086" r:id="rId16"/>
    <p:sldLayoutId id="2147484087" r:id="rId17"/>
    <p:sldLayoutId id="2147484088" r:id="rId18"/>
    <p:sldLayoutId id="2147484089" r:id="rId19"/>
    <p:sldLayoutId id="2147484090" r:id="rId20"/>
    <p:sldLayoutId id="2147484091" r:id="rId21"/>
    <p:sldLayoutId id="2147484092" r:id="rId22"/>
  </p:sldLayoutIdLst>
  <p:transition>
    <p:fade/>
  </p:transition>
  <p:timing>
    <p:tnLst>
      <p:par>
        <p:cTn id="1" dur="indefinite" restart="never" nodeType="tmRoot"/>
      </p:par>
    </p:tnLst>
  </p:timing>
  <p:txStyles>
    <p:titleStyle>
      <a:lvl1pPr algn="l" defTabSz="91383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110" indent="-460110" algn="l" defTabSz="91383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174" indent="-395063" algn="l" defTabSz="91383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169" indent="-402994" algn="l" defTabSz="91383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042" indent="-345877" algn="l" defTabSz="91383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399" indent="-336357" algn="l" defTabSz="91383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056" indent="-228459" algn="l" defTabSz="91383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978" indent="-228459" algn="l" defTabSz="91383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897" indent="-228459" algn="l" defTabSz="91383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817" indent="-228459" algn="l" defTabSz="91383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839" rtl="0" eaLnBrk="1" latinLnBrk="0" hangingPunct="1">
        <a:defRPr sz="1900" kern="1200">
          <a:solidFill>
            <a:schemeClr val="tx1"/>
          </a:solidFill>
          <a:latin typeface="+mn-lt"/>
          <a:ea typeface="+mn-ea"/>
          <a:cs typeface="+mn-cs"/>
        </a:defRPr>
      </a:lvl1pPr>
      <a:lvl2pPr marL="456920" algn="l" defTabSz="913839" rtl="0" eaLnBrk="1" latinLnBrk="0" hangingPunct="1">
        <a:defRPr sz="1900" kern="1200">
          <a:solidFill>
            <a:schemeClr val="tx1"/>
          </a:solidFill>
          <a:latin typeface="+mn-lt"/>
          <a:ea typeface="+mn-ea"/>
          <a:cs typeface="+mn-cs"/>
        </a:defRPr>
      </a:lvl2pPr>
      <a:lvl3pPr marL="913839" algn="l" defTabSz="913839" rtl="0" eaLnBrk="1" latinLnBrk="0" hangingPunct="1">
        <a:defRPr sz="1900" kern="1200">
          <a:solidFill>
            <a:schemeClr val="tx1"/>
          </a:solidFill>
          <a:latin typeface="+mn-lt"/>
          <a:ea typeface="+mn-ea"/>
          <a:cs typeface="+mn-cs"/>
        </a:defRPr>
      </a:lvl3pPr>
      <a:lvl4pPr marL="1370760" algn="l" defTabSz="913839" rtl="0" eaLnBrk="1" latinLnBrk="0" hangingPunct="1">
        <a:defRPr sz="1900" kern="1200">
          <a:solidFill>
            <a:schemeClr val="tx1"/>
          </a:solidFill>
          <a:latin typeface="+mn-lt"/>
          <a:ea typeface="+mn-ea"/>
          <a:cs typeface="+mn-cs"/>
        </a:defRPr>
      </a:lvl4pPr>
      <a:lvl5pPr marL="1827679" algn="l" defTabSz="913839" rtl="0" eaLnBrk="1" latinLnBrk="0" hangingPunct="1">
        <a:defRPr sz="1900" kern="1200">
          <a:solidFill>
            <a:schemeClr val="tx1"/>
          </a:solidFill>
          <a:latin typeface="+mn-lt"/>
          <a:ea typeface="+mn-ea"/>
          <a:cs typeface="+mn-cs"/>
        </a:defRPr>
      </a:lvl5pPr>
      <a:lvl6pPr marL="2284597" algn="l" defTabSz="913839" rtl="0" eaLnBrk="1" latinLnBrk="0" hangingPunct="1">
        <a:defRPr sz="1900" kern="1200">
          <a:solidFill>
            <a:schemeClr val="tx1"/>
          </a:solidFill>
          <a:latin typeface="+mn-lt"/>
          <a:ea typeface="+mn-ea"/>
          <a:cs typeface="+mn-cs"/>
        </a:defRPr>
      </a:lvl6pPr>
      <a:lvl7pPr marL="2741518" algn="l" defTabSz="913839" rtl="0" eaLnBrk="1" latinLnBrk="0" hangingPunct="1">
        <a:defRPr sz="1900" kern="1200">
          <a:solidFill>
            <a:schemeClr val="tx1"/>
          </a:solidFill>
          <a:latin typeface="+mn-lt"/>
          <a:ea typeface="+mn-ea"/>
          <a:cs typeface="+mn-cs"/>
        </a:defRPr>
      </a:lvl7pPr>
      <a:lvl8pPr marL="3198437" algn="l" defTabSz="913839" rtl="0" eaLnBrk="1" latinLnBrk="0" hangingPunct="1">
        <a:defRPr sz="1900" kern="1200">
          <a:solidFill>
            <a:schemeClr val="tx1"/>
          </a:solidFill>
          <a:latin typeface="+mn-lt"/>
          <a:ea typeface="+mn-ea"/>
          <a:cs typeface="+mn-cs"/>
        </a:defRPr>
      </a:lvl8pPr>
      <a:lvl9pPr marL="3655356" algn="l" defTabSz="913839" rtl="0" eaLnBrk="1" latinLnBrk="0" hangingPunct="1">
        <a:defRPr sz="19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8"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1"/>
            <a:ext cx="11152188" cy="198823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28655070"/>
      </p:ext>
    </p:extLst>
  </p:cSld>
  <p:clrMap bg1="lt1" tx1="dk1" bg2="lt2" tx2="dk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 id="2147484105" r:id="rId12"/>
    <p:sldLayoutId id="2147484106" r:id="rId13"/>
    <p:sldLayoutId id="2147484107" r:id="rId14"/>
    <p:sldLayoutId id="2147484108" r:id="rId15"/>
    <p:sldLayoutId id="2147484109" r:id="rId16"/>
    <p:sldLayoutId id="2147484110" r:id="rId17"/>
    <p:sldLayoutId id="2147484111" r:id="rId18"/>
    <p:sldLayoutId id="2147484112" r:id="rId19"/>
    <p:sldLayoutId id="2147484113" r:id="rId20"/>
    <p:sldLayoutId id="2147484114" r:id="rId21"/>
    <p:sldLayoutId id="2147484115" r:id="rId22"/>
    <p:sldLayoutId id="2147484116" r:id="rId23"/>
    <p:sldLayoutId id="2147484117" r:id="rId24"/>
    <p:sldLayoutId id="2147484118" r:id="rId25"/>
    <p:sldLayoutId id="2147484119" r:id="rId26"/>
    <p:sldLayoutId id="2147484120" r:id="rId27"/>
    <p:sldLayoutId id="2147484121" r:id="rId28"/>
    <p:sldLayoutId id="2147484122" r:id="rId29"/>
  </p:sldLayoutIdLst>
  <p:transition>
    <p:fade/>
  </p:transition>
  <p:timing>
    <p:tnLst>
      <p:par>
        <p:cTn id="1" dur="indefinite" restart="never" nodeType="tmRoot"/>
      </p:par>
    </p:tnLst>
  </p:timing>
  <p:txStyles>
    <p:titleStyle>
      <a:lvl1pPr algn="l" defTabSz="913839"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530" marR="0" indent="-339530" algn="l" defTabSz="913839"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2760" marR="0" indent="-233229" algn="l" defTabSz="913839"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057" marR="0" indent="-225296" algn="l" defTabSz="913839" rtl="0" eaLnBrk="1" fontAlgn="auto" latinLnBrk="0" hangingPunct="1">
        <a:lnSpc>
          <a:spcPct val="90000"/>
        </a:lnSpc>
        <a:spcBef>
          <a:spcPct val="20000"/>
        </a:spcBef>
        <a:spcAft>
          <a:spcPts val="0"/>
        </a:spcAft>
        <a:buClrTx/>
        <a:buSzPct val="90000"/>
        <a:buFont typeface="Wingdings" pitchFamily="2" charset="2"/>
        <a:buChar char=""/>
        <a:tabLst>
          <a:tab pos="798057" algn="l"/>
        </a:tabLst>
        <a:defRPr sz="2400" kern="1200" spc="0" baseline="0">
          <a:solidFill>
            <a:schemeClr val="tx1">
              <a:alpha val="99000"/>
            </a:schemeClr>
          </a:solidFill>
          <a:latin typeface="+mn-lt"/>
          <a:ea typeface="+mn-ea"/>
          <a:cs typeface="+mn-cs"/>
        </a:defRPr>
      </a:lvl3pPr>
      <a:lvl4pPr marL="1029697" marR="0" indent="-231640" algn="l" defTabSz="913839"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4993" marR="0" indent="-225296" algn="l" defTabSz="913839" rtl="0" eaLnBrk="1" fontAlgn="auto" latinLnBrk="0" hangingPunct="1">
        <a:lnSpc>
          <a:spcPct val="90000"/>
        </a:lnSpc>
        <a:spcBef>
          <a:spcPct val="20000"/>
        </a:spcBef>
        <a:spcAft>
          <a:spcPts val="0"/>
        </a:spcAft>
        <a:buClrTx/>
        <a:buSzPct val="90000"/>
        <a:buFont typeface="Wingdings" pitchFamily="2" charset="2"/>
        <a:buChar char=""/>
        <a:tabLst>
          <a:tab pos="1254993" algn="l"/>
        </a:tabLst>
        <a:defRPr sz="2000" kern="1200" spc="0" baseline="0">
          <a:solidFill>
            <a:schemeClr val="tx1">
              <a:alpha val="99000"/>
            </a:schemeClr>
          </a:solidFill>
          <a:latin typeface="+mn-lt"/>
          <a:ea typeface="+mn-ea"/>
          <a:cs typeface="+mn-cs"/>
        </a:defRPr>
      </a:lvl5pPr>
      <a:lvl6pPr marL="2513056" indent="-228459" algn="l" defTabSz="91383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978" indent="-228459" algn="l" defTabSz="91383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897" indent="-228459" algn="l" defTabSz="91383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817" indent="-228459" algn="l" defTabSz="91383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839" rtl="0" eaLnBrk="1" latinLnBrk="0" hangingPunct="1">
        <a:defRPr sz="1900" kern="1200">
          <a:solidFill>
            <a:schemeClr val="tx1"/>
          </a:solidFill>
          <a:latin typeface="+mn-lt"/>
          <a:ea typeface="+mn-ea"/>
          <a:cs typeface="+mn-cs"/>
        </a:defRPr>
      </a:lvl1pPr>
      <a:lvl2pPr marL="456920" algn="l" defTabSz="913839" rtl="0" eaLnBrk="1" latinLnBrk="0" hangingPunct="1">
        <a:defRPr sz="1900" kern="1200">
          <a:solidFill>
            <a:schemeClr val="tx1"/>
          </a:solidFill>
          <a:latin typeface="+mn-lt"/>
          <a:ea typeface="+mn-ea"/>
          <a:cs typeface="+mn-cs"/>
        </a:defRPr>
      </a:lvl2pPr>
      <a:lvl3pPr marL="913839" algn="l" defTabSz="913839" rtl="0" eaLnBrk="1" latinLnBrk="0" hangingPunct="1">
        <a:defRPr sz="1900" kern="1200">
          <a:solidFill>
            <a:schemeClr val="tx1"/>
          </a:solidFill>
          <a:latin typeface="+mn-lt"/>
          <a:ea typeface="+mn-ea"/>
          <a:cs typeface="+mn-cs"/>
        </a:defRPr>
      </a:lvl3pPr>
      <a:lvl4pPr marL="1370760" algn="l" defTabSz="913839" rtl="0" eaLnBrk="1" latinLnBrk="0" hangingPunct="1">
        <a:defRPr sz="1900" kern="1200">
          <a:solidFill>
            <a:schemeClr val="tx1"/>
          </a:solidFill>
          <a:latin typeface="+mn-lt"/>
          <a:ea typeface="+mn-ea"/>
          <a:cs typeface="+mn-cs"/>
        </a:defRPr>
      </a:lvl4pPr>
      <a:lvl5pPr marL="1827679" algn="l" defTabSz="913839" rtl="0" eaLnBrk="1" latinLnBrk="0" hangingPunct="1">
        <a:defRPr sz="1900" kern="1200">
          <a:solidFill>
            <a:schemeClr val="tx1"/>
          </a:solidFill>
          <a:latin typeface="+mn-lt"/>
          <a:ea typeface="+mn-ea"/>
          <a:cs typeface="+mn-cs"/>
        </a:defRPr>
      </a:lvl5pPr>
      <a:lvl6pPr marL="2284597" algn="l" defTabSz="913839" rtl="0" eaLnBrk="1" latinLnBrk="0" hangingPunct="1">
        <a:defRPr sz="1900" kern="1200">
          <a:solidFill>
            <a:schemeClr val="tx1"/>
          </a:solidFill>
          <a:latin typeface="+mn-lt"/>
          <a:ea typeface="+mn-ea"/>
          <a:cs typeface="+mn-cs"/>
        </a:defRPr>
      </a:lvl6pPr>
      <a:lvl7pPr marL="2741518" algn="l" defTabSz="913839" rtl="0" eaLnBrk="1" latinLnBrk="0" hangingPunct="1">
        <a:defRPr sz="1900" kern="1200">
          <a:solidFill>
            <a:schemeClr val="tx1"/>
          </a:solidFill>
          <a:latin typeface="+mn-lt"/>
          <a:ea typeface="+mn-ea"/>
          <a:cs typeface="+mn-cs"/>
        </a:defRPr>
      </a:lvl7pPr>
      <a:lvl8pPr marL="3198437" algn="l" defTabSz="913839" rtl="0" eaLnBrk="1" latinLnBrk="0" hangingPunct="1">
        <a:defRPr sz="1900" kern="1200">
          <a:solidFill>
            <a:schemeClr val="tx1"/>
          </a:solidFill>
          <a:latin typeface="+mn-lt"/>
          <a:ea typeface="+mn-ea"/>
          <a:cs typeface="+mn-cs"/>
        </a:defRPr>
      </a:lvl8pPr>
      <a:lvl9pPr marL="3655356" algn="l" defTabSz="913839" rtl="0" eaLnBrk="1" latinLnBrk="0" hangingPunct="1">
        <a:defRPr sz="19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8" y="228603"/>
            <a:ext cx="11149013" cy="99719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5"/>
            <a:ext cx="11149012" cy="2705360"/>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05130853"/>
      </p:ext>
    </p:extLst>
  </p:cSld>
  <p:clrMap bg1="lt1" tx1="dk1" bg2="lt2" tx2="dk2" accent1="accent1" accent2="accent2" accent3="accent3" accent4="accent4" accent5="accent5" accent6="accent6" hlink="hlink" folHlink="folHlink"/>
  <p:sldLayoutIdLst>
    <p:sldLayoutId id="2147484124" r:id="rId1"/>
    <p:sldLayoutId id="2147484125" r:id="rId2"/>
    <p:sldLayoutId id="2147484126" r:id="rId3"/>
    <p:sldLayoutId id="2147484127" r:id="rId4"/>
    <p:sldLayoutId id="2147484128" r:id="rId5"/>
    <p:sldLayoutId id="2147484129" r:id="rId6"/>
    <p:sldLayoutId id="2147484130" r:id="rId7"/>
    <p:sldLayoutId id="2147484131" r:id="rId8"/>
    <p:sldLayoutId id="2147484132" r:id="rId9"/>
    <p:sldLayoutId id="2147484133" r:id="rId10"/>
    <p:sldLayoutId id="2147484134" r:id="rId11"/>
    <p:sldLayoutId id="2147484135" r:id="rId12"/>
    <p:sldLayoutId id="2147484136" r:id="rId13"/>
    <p:sldLayoutId id="2147484137" r:id="rId14"/>
    <p:sldLayoutId id="2147484138" r:id="rId15"/>
    <p:sldLayoutId id="2147484139" r:id="rId16"/>
    <p:sldLayoutId id="2147484140" r:id="rId17"/>
    <p:sldLayoutId id="2147484141" r:id="rId18"/>
    <p:sldLayoutId id="2147484142" r:id="rId19"/>
  </p:sldLayoutIdLst>
  <p:transition>
    <p:fade/>
  </p:transition>
  <p:timing>
    <p:tnLst>
      <p:par>
        <p:cTn id="1" dur="indefinite" restart="never" nodeType="tmRoot"/>
      </p:par>
    </p:tnLst>
  </p:timing>
  <p:hf hdr="0" ftr="0" dt="0"/>
  <p:txStyles>
    <p:titleStyle>
      <a:lvl1pPr algn="l" defTabSz="1217834" rtl="0" eaLnBrk="1" latinLnBrk="0" hangingPunct="1">
        <a:lnSpc>
          <a:spcPct val="90000"/>
        </a:lnSpc>
        <a:spcBef>
          <a:spcPct val="0"/>
        </a:spcBef>
        <a:buNone/>
        <a:defRPr lang="en-US" sz="7200" b="0" kern="1200" cap="none" spc="-133"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613173" indent="-613173" algn="l" defTabSz="1217834" rtl="0" eaLnBrk="1" latinLnBrk="0" hangingPunct="1">
        <a:lnSpc>
          <a:spcPct val="90000"/>
        </a:lnSpc>
        <a:spcBef>
          <a:spcPct val="20000"/>
        </a:spcBef>
        <a:buSzPct val="80000"/>
        <a:buFont typeface="Arial" pitchFamily="34" charset="0"/>
        <a:buChar char="•"/>
        <a:defRPr sz="4300" kern="1200">
          <a:gradFill>
            <a:gsLst>
              <a:gs pos="0">
                <a:srgbClr val="595959"/>
              </a:gs>
              <a:gs pos="86000">
                <a:srgbClr val="595959"/>
              </a:gs>
            </a:gsLst>
            <a:lin ang="5400000" scaled="0"/>
          </a:gradFill>
          <a:latin typeface="+mn-lt"/>
          <a:ea typeface="+mn-ea"/>
          <a:cs typeface="+mn-cs"/>
        </a:defRPr>
      </a:lvl1pPr>
      <a:lvl2pPr marL="1139645" indent="-526478" algn="l" defTabSz="1217834" rtl="0" eaLnBrk="1" latinLnBrk="0" hangingPunct="1">
        <a:lnSpc>
          <a:spcPct val="90000"/>
        </a:lnSpc>
        <a:spcBef>
          <a:spcPct val="20000"/>
        </a:spcBef>
        <a:buSzPct val="80000"/>
        <a:buFont typeface="Arial" pitchFamily="34" charset="0"/>
        <a:buChar char="•"/>
        <a:defRPr sz="3700" kern="1200">
          <a:gradFill>
            <a:gsLst>
              <a:gs pos="0">
                <a:srgbClr val="595959"/>
              </a:gs>
              <a:gs pos="86000">
                <a:srgbClr val="595959"/>
              </a:gs>
            </a:gsLst>
            <a:lin ang="5400000" scaled="0"/>
          </a:gradFill>
          <a:latin typeface="+mn-lt"/>
          <a:ea typeface="+mn-ea"/>
          <a:cs typeface="+mn-cs"/>
        </a:defRPr>
      </a:lvl2pPr>
      <a:lvl3pPr marL="1676702" indent="-537051" algn="l" defTabSz="1217834"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3pPr>
      <a:lvl4pPr marL="2137636" indent="-460928" algn="l" defTabSz="1217834" rtl="0" eaLnBrk="1" latinLnBrk="0" hangingPunct="1">
        <a:lnSpc>
          <a:spcPct val="90000"/>
        </a:lnSpc>
        <a:spcBef>
          <a:spcPct val="20000"/>
        </a:spcBef>
        <a:buSzPct val="80000"/>
        <a:buFont typeface="Arial" pitchFamily="34" charset="0"/>
        <a:buChar char="•"/>
        <a:defRPr sz="2700" kern="1200">
          <a:gradFill>
            <a:gsLst>
              <a:gs pos="0">
                <a:srgbClr val="595959"/>
              </a:gs>
              <a:gs pos="86000">
                <a:srgbClr val="595959"/>
              </a:gs>
            </a:gsLst>
            <a:lin ang="5400000" scaled="0"/>
          </a:gradFill>
          <a:latin typeface="+mn-lt"/>
          <a:ea typeface="+mn-ea"/>
          <a:cs typeface="+mn-cs"/>
        </a:defRPr>
      </a:lvl4pPr>
      <a:lvl5pPr marL="2585884" indent="-448249" algn="l" defTabSz="1217834" rtl="0" eaLnBrk="1" latinLnBrk="0" hangingPunct="1">
        <a:lnSpc>
          <a:spcPct val="90000"/>
        </a:lnSpc>
        <a:spcBef>
          <a:spcPct val="20000"/>
        </a:spcBef>
        <a:buSzPct val="80000"/>
        <a:buFont typeface="Arial" pitchFamily="34" charset="0"/>
        <a:buChar char="•"/>
        <a:defRPr sz="2700" kern="1200">
          <a:gradFill>
            <a:gsLst>
              <a:gs pos="0">
                <a:srgbClr val="595959"/>
              </a:gs>
              <a:gs pos="86000">
                <a:srgbClr val="595959"/>
              </a:gs>
            </a:gsLst>
            <a:lin ang="5400000" scaled="0"/>
          </a:gradFill>
          <a:latin typeface="+mn-lt"/>
          <a:ea typeface="+mn-ea"/>
          <a:cs typeface="+mn-cs"/>
        </a:defRPr>
      </a:lvl5pPr>
      <a:lvl6pPr marL="3349038" indent="-304466" algn="l" defTabSz="1217834"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57959" indent="-304466" algn="l" defTabSz="1217834"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66871" indent="-304466" algn="l" defTabSz="1217834"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75791" indent="-304466" algn="l" defTabSz="1217834"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7834" rtl="0" eaLnBrk="1" latinLnBrk="0" hangingPunct="1">
        <a:defRPr sz="2400" kern="1200">
          <a:solidFill>
            <a:schemeClr val="tx1"/>
          </a:solidFill>
          <a:latin typeface="+mn-lt"/>
          <a:ea typeface="+mn-ea"/>
          <a:cs typeface="+mn-cs"/>
        </a:defRPr>
      </a:lvl1pPr>
      <a:lvl2pPr marL="608917" algn="l" defTabSz="1217834" rtl="0" eaLnBrk="1" latinLnBrk="0" hangingPunct="1">
        <a:defRPr sz="2400" kern="1200">
          <a:solidFill>
            <a:schemeClr val="tx1"/>
          </a:solidFill>
          <a:latin typeface="+mn-lt"/>
          <a:ea typeface="+mn-ea"/>
          <a:cs typeface="+mn-cs"/>
        </a:defRPr>
      </a:lvl2pPr>
      <a:lvl3pPr marL="1217834" algn="l" defTabSz="1217834" rtl="0" eaLnBrk="1" latinLnBrk="0" hangingPunct="1">
        <a:defRPr sz="2400" kern="1200">
          <a:solidFill>
            <a:schemeClr val="tx1"/>
          </a:solidFill>
          <a:latin typeface="+mn-lt"/>
          <a:ea typeface="+mn-ea"/>
          <a:cs typeface="+mn-cs"/>
        </a:defRPr>
      </a:lvl3pPr>
      <a:lvl4pPr marL="1826752" algn="l" defTabSz="1217834" rtl="0" eaLnBrk="1" latinLnBrk="0" hangingPunct="1">
        <a:defRPr sz="2400" kern="1200">
          <a:solidFill>
            <a:schemeClr val="tx1"/>
          </a:solidFill>
          <a:latin typeface="+mn-lt"/>
          <a:ea typeface="+mn-ea"/>
          <a:cs typeface="+mn-cs"/>
        </a:defRPr>
      </a:lvl4pPr>
      <a:lvl5pPr marL="2435665" algn="l" defTabSz="1217834" rtl="0" eaLnBrk="1" latinLnBrk="0" hangingPunct="1">
        <a:defRPr sz="2400" kern="1200">
          <a:solidFill>
            <a:schemeClr val="tx1"/>
          </a:solidFill>
          <a:latin typeface="+mn-lt"/>
          <a:ea typeface="+mn-ea"/>
          <a:cs typeface="+mn-cs"/>
        </a:defRPr>
      </a:lvl5pPr>
      <a:lvl6pPr marL="3044576" algn="l" defTabSz="1217834" rtl="0" eaLnBrk="1" latinLnBrk="0" hangingPunct="1">
        <a:defRPr sz="2400" kern="1200">
          <a:solidFill>
            <a:schemeClr val="tx1"/>
          </a:solidFill>
          <a:latin typeface="+mn-lt"/>
          <a:ea typeface="+mn-ea"/>
          <a:cs typeface="+mn-cs"/>
        </a:defRPr>
      </a:lvl6pPr>
      <a:lvl7pPr marL="3653501" algn="l" defTabSz="1217834" rtl="0" eaLnBrk="1" latinLnBrk="0" hangingPunct="1">
        <a:defRPr sz="2400" kern="1200">
          <a:solidFill>
            <a:schemeClr val="tx1"/>
          </a:solidFill>
          <a:latin typeface="+mn-lt"/>
          <a:ea typeface="+mn-ea"/>
          <a:cs typeface="+mn-cs"/>
        </a:defRPr>
      </a:lvl7pPr>
      <a:lvl8pPr marL="4262415" algn="l" defTabSz="1217834" rtl="0" eaLnBrk="1" latinLnBrk="0" hangingPunct="1">
        <a:defRPr sz="2400" kern="1200">
          <a:solidFill>
            <a:schemeClr val="tx1"/>
          </a:solidFill>
          <a:latin typeface="+mn-lt"/>
          <a:ea typeface="+mn-ea"/>
          <a:cs typeface="+mn-cs"/>
        </a:defRPr>
      </a:lvl8pPr>
      <a:lvl9pPr marL="4871328" algn="l" defTabSz="1217834" rtl="0" eaLnBrk="1" latinLnBrk="0" hangingPunct="1">
        <a:defRPr sz="24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8" y="228600"/>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63781352"/>
      </p:ext>
    </p:extLst>
  </p:cSld>
  <p:clrMap bg1="lt1" tx1="dk1" bg2="lt2" tx2="dk2" accent1="accent1" accent2="accent2" accent3="accent3" accent4="accent4" accent5="accent5" accent6="accent6" hlink="hlink" folHlink="folHlink"/>
  <p:sldLayoutIdLst>
    <p:sldLayoutId id="2147484144" r:id="rId1"/>
    <p:sldLayoutId id="2147484145" r:id="rId2"/>
    <p:sldLayoutId id="2147484146" r:id="rId3"/>
    <p:sldLayoutId id="2147484147" r:id="rId4"/>
    <p:sldLayoutId id="2147484148" r:id="rId5"/>
    <p:sldLayoutId id="2147484149" r:id="rId6"/>
    <p:sldLayoutId id="2147484150" r:id="rId7"/>
    <p:sldLayoutId id="2147484151" r:id="rId8"/>
    <p:sldLayoutId id="2147484152" r:id="rId9"/>
    <p:sldLayoutId id="2147484153" r:id="rId10"/>
    <p:sldLayoutId id="2147484154" r:id="rId11"/>
    <p:sldLayoutId id="2147484155" r:id="rId12"/>
    <p:sldLayoutId id="2147484156" r:id="rId13"/>
    <p:sldLayoutId id="2147484157" r:id="rId14"/>
    <p:sldLayoutId id="2147484158" r:id="rId15"/>
    <p:sldLayoutId id="2147484159" r:id="rId16"/>
    <p:sldLayoutId id="2147484160" r:id="rId17"/>
    <p:sldLayoutId id="2147484161" r:id="rId18"/>
    <p:sldLayoutId id="2147484162" r:id="rId19"/>
  </p:sldLayoutIdLst>
  <p:transition>
    <p:fade/>
  </p:transition>
  <p:timing>
    <p:tnLst>
      <p:par>
        <p:cTn id="1" dur="indefinite" restart="never" nodeType="tmRoot"/>
      </p:par>
    </p:tnLst>
  </p:timing>
  <p:txStyles>
    <p:titleStyle>
      <a:lvl1pPr algn="l" defTabSz="91387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128" indent="-460128" algn="l" defTabSz="91387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208" indent="-395078" algn="l" defTabSz="91387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221" indent="-403010" algn="l" defTabSz="91387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110" indent="-345891" algn="l" defTabSz="91387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482" indent="-336371" algn="l" defTabSz="91387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160" indent="-228469" algn="l" defTabSz="9138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101" indent="-228469" algn="l" defTabSz="9138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041" indent="-228469" algn="l" defTabSz="9138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980" indent="-228469" algn="l" defTabSz="9138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877" rtl="0" eaLnBrk="1" latinLnBrk="0" hangingPunct="1">
        <a:defRPr sz="1900" kern="1200">
          <a:solidFill>
            <a:schemeClr val="tx1"/>
          </a:solidFill>
          <a:latin typeface="+mn-lt"/>
          <a:ea typeface="+mn-ea"/>
          <a:cs typeface="+mn-cs"/>
        </a:defRPr>
      </a:lvl1pPr>
      <a:lvl2pPr marL="456938" algn="l" defTabSz="913877" rtl="0" eaLnBrk="1" latinLnBrk="0" hangingPunct="1">
        <a:defRPr sz="1900" kern="1200">
          <a:solidFill>
            <a:schemeClr val="tx1"/>
          </a:solidFill>
          <a:latin typeface="+mn-lt"/>
          <a:ea typeface="+mn-ea"/>
          <a:cs typeface="+mn-cs"/>
        </a:defRPr>
      </a:lvl2pPr>
      <a:lvl3pPr marL="913877" algn="l" defTabSz="913877" rtl="0" eaLnBrk="1" latinLnBrk="0" hangingPunct="1">
        <a:defRPr sz="1900" kern="1200">
          <a:solidFill>
            <a:schemeClr val="tx1"/>
          </a:solidFill>
          <a:latin typeface="+mn-lt"/>
          <a:ea typeface="+mn-ea"/>
          <a:cs typeface="+mn-cs"/>
        </a:defRPr>
      </a:lvl3pPr>
      <a:lvl4pPr marL="1370817" algn="l" defTabSz="913877" rtl="0" eaLnBrk="1" latinLnBrk="0" hangingPunct="1">
        <a:defRPr sz="1900" kern="1200">
          <a:solidFill>
            <a:schemeClr val="tx1"/>
          </a:solidFill>
          <a:latin typeface="+mn-lt"/>
          <a:ea typeface="+mn-ea"/>
          <a:cs typeface="+mn-cs"/>
        </a:defRPr>
      </a:lvl4pPr>
      <a:lvl5pPr marL="1827755" algn="l" defTabSz="913877" rtl="0" eaLnBrk="1" latinLnBrk="0" hangingPunct="1">
        <a:defRPr sz="1900" kern="1200">
          <a:solidFill>
            <a:schemeClr val="tx1"/>
          </a:solidFill>
          <a:latin typeface="+mn-lt"/>
          <a:ea typeface="+mn-ea"/>
          <a:cs typeface="+mn-cs"/>
        </a:defRPr>
      </a:lvl5pPr>
      <a:lvl6pPr marL="2284693" algn="l" defTabSz="913877" rtl="0" eaLnBrk="1" latinLnBrk="0" hangingPunct="1">
        <a:defRPr sz="1900" kern="1200">
          <a:solidFill>
            <a:schemeClr val="tx1"/>
          </a:solidFill>
          <a:latin typeface="+mn-lt"/>
          <a:ea typeface="+mn-ea"/>
          <a:cs typeface="+mn-cs"/>
        </a:defRPr>
      </a:lvl6pPr>
      <a:lvl7pPr marL="2741632" algn="l" defTabSz="913877" rtl="0" eaLnBrk="1" latinLnBrk="0" hangingPunct="1">
        <a:defRPr sz="1900" kern="1200">
          <a:solidFill>
            <a:schemeClr val="tx1"/>
          </a:solidFill>
          <a:latin typeface="+mn-lt"/>
          <a:ea typeface="+mn-ea"/>
          <a:cs typeface="+mn-cs"/>
        </a:defRPr>
      </a:lvl7pPr>
      <a:lvl8pPr marL="3198573" algn="l" defTabSz="913877" rtl="0" eaLnBrk="1" latinLnBrk="0" hangingPunct="1">
        <a:defRPr sz="1900" kern="1200">
          <a:solidFill>
            <a:schemeClr val="tx1"/>
          </a:solidFill>
          <a:latin typeface="+mn-lt"/>
          <a:ea typeface="+mn-ea"/>
          <a:cs typeface="+mn-cs"/>
        </a:defRPr>
      </a:lvl8pPr>
      <a:lvl9pPr marL="3655510" algn="l" defTabSz="913877" rtl="0" eaLnBrk="1" latinLnBrk="0" hangingPunct="1">
        <a:defRPr sz="19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8" y="228601"/>
            <a:ext cx="11149013"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1"/>
            <a:ext cx="11152188" cy="198823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39628563"/>
      </p:ext>
    </p:extLst>
  </p:cSld>
  <p:clrMap bg1="dk1" tx1="lt1" bg2="dk2" tx2="lt2" accent1="accent1" accent2="accent2" accent3="accent3" accent4="accent4" accent5="accent5" accent6="accent6" hlink="hlink" folHlink="folHlink"/>
  <p:sldLayoutIdLst>
    <p:sldLayoutId id="2147484164" r:id="rId1"/>
    <p:sldLayoutId id="2147484165" r:id="rId2"/>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Lst>
  <p:transition>
    <p:fade/>
  </p:transition>
  <p:timing>
    <p:tnLst>
      <p:par>
        <p:cTn id="1" dur="indefinite" restart="never" nodeType="tmRoot"/>
      </p:par>
    </p:tnLst>
  </p:timing>
  <p:txStyles>
    <p:titleStyle>
      <a:lvl1pPr algn="l" defTabSz="913839" rtl="0" eaLnBrk="1" latinLnBrk="0" hangingPunct="1">
        <a:lnSpc>
          <a:spcPct val="90000"/>
        </a:lnSpc>
        <a:spcBef>
          <a:spcPct val="0"/>
        </a:spcBef>
        <a:buNone/>
        <a:defRPr lang="en-US" sz="55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530" marR="0" indent="-339530" algn="l" defTabSz="913839"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2760" marR="0" indent="-233229" algn="l" defTabSz="913839"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057" marR="0" indent="-225296" algn="l" defTabSz="913839" rtl="0" eaLnBrk="1" fontAlgn="auto" latinLnBrk="0" hangingPunct="1">
        <a:lnSpc>
          <a:spcPct val="90000"/>
        </a:lnSpc>
        <a:spcBef>
          <a:spcPct val="20000"/>
        </a:spcBef>
        <a:spcAft>
          <a:spcPts val="0"/>
        </a:spcAft>
        <a:buClrTx/>
        <a:buSzPct val="90000"/>
        <a:buFont typeface="Wingdings" pitchFamily="2" charset="2"/>
        <a:buChar char=""/>
        <a:tabLst>
          <a:tab pos="798057" algn="l"/>
        </a:tabLst>
        <a:defRPr sz="2400" kern="1200" spc="0" baseline="0">
          <a:gradFill>
            <a:gsLst>
              <a:gs pos="1250">
                <a:schemeClr val="tx1"/>
              </a:gs>
              <a:gs pos="100000">
                <a:schemeClr val="tx1"/>
              </a:gs>
            </a:gsLst>
            <a:lin ang="5400000" scaled="0"/>
          </a:gradFill>
          <a:latin typeface="+mn-lt"/>
          <a:ea typeface="+mn-ea"/>
          <a:cs typeface="+mn-cs"/>
        </a:defRPr>
      </a:lvl3pPr>
      <a:lvl4pPr marL="1029697" marR="0" indent="-231640" algn="l" defTabSz="913839"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4993" marR="0" indent="-225296" algn="l" defTabSz="913839" rtl="0" eaLnBrk="1" fontAlgn="auto" latinLnBrk="0" hangingPunct="1">
        <a:lnSpc>
          <a:spcPct val="90000"/>
        </a:lnSpc>
        <a:spcBef>
          <a:spcPct val="20000"/>
        </a:spcBef>
        <a:spcAft>
          <a:spcPts val="0"/>
        </a:spcAft>
        <a:buClrTx/>
        <a:buSzPct val="90000"/>
        <a:buFont typeface="Wingdings" pitchFamily="2" charset="2"/>
        <a:buChar char=""/>
        <a:tabLst>
          <a:tab pos="1254993" algn="l"/>
        </a:tabLst>
        <a:defRPr sz="2000" kern="1200" spc="0" baseline="0">
          <a:gradFill>
            <a:gsLst>
              <a:gs pos="1250">
                <a:schemeClr val="tx1"/>
              </a:gs>
              <a:gs pos="100000">
                <a:schemeClr val="tx1"/>
              </a:gs>
            </a:gsLst>
            <a:lin ang="5400000" scaled="0"/>
          </a:gradFill>
          <a:latin typeface="+mn-lt"/>
          <a:ea typeface="+mn-ea"/>
          <a:cs typeface="+mn-cs"/>
        </a:defRPr>
      </a:lvl5pPr>
      <a:lvl6pPr marL="2513056" indent="-228459" algn="l" defTabSz="91383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978" indent="-228459" algn="l" defTabSz="91383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897" indent="-228459" algn="l" defTabSz="91383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817" indent="-228459" algn="l" defTabSz="91383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839" rtl="0" eaLnBrk="1" latinLnBrk="0" hangingPunct="1">
        <a:defRPr sz="1900" kern="1200">
          <a:solidFill>
            <a:schemeClr val="tx1"/>
          </a:solidFill>
          <a:latin typeface="+mn-lt"/>
          <a:ea typeface="+mn-ea"/>
          <a:cs typeface="+mn-cs"/>
        </a:defRPr>
      </a:lvl1pPr>
      <a:lvl2pPr marL="456920" algn="l" defTabSz="913839" rtl="0" eaLnBrk="1" latinLnBrk="0" hangingPunct="1">
        <a:defRPr sz="1900" kern="1200">
          <a:solidFill>
            <a:schemeClr val="tx1"/>
          </a:solidFill>
          <a:latin typeface="+mn-lt"/>
          <a:ea typeface="+mn-ea"/>
          <a:cs typeface="+mn-cs"/>
        </a:defRPr>
      </a:lvl2pPr>
      <a:lvl3pPr marL="913839" algn="l" defTabSz="913839" rtl="0" eaLnBrk="1" latinLnBrk="0" hangingPunct="1">
        <a:defRPr sz="1900" kern="1200">
          <a:solidFill>
            <a:schemeClr val="tx1"/>
          </a:solidFill>
          <a:latin typeface="+mn-lt"/>
          <a:ea typeface="+mn-ea"/>
          <a:cs typeface="+mn-cs"/>
        </a:defRPr>
      </a:lvl3pPr>
      <a:lvl4pPr marL="1370760" algn="l" defTabSz="913839" rtl="0" eaLnBrk="1" latinLnBrk="0" hangingPunct="1">
        <a:defRPr sz="1900" kern="1200">
          <a:solidFill>
            <a:schemeClr val="tx1"/>
          </a:solidFill>
          <a:latin typeface="+mn-lt"/>
          <a:ea typeface="+mn-ea"/>
          <a:cs typeface="+mn-cs"/>
        </a:defRPr>
      </a:lvl4pPr>
      <a:lvl5pPr marL="1827679" algn="l" defTabSz="913839" rtl="0" eaLnBrk="1" latinLnBrk="0" hangingPunct="1">
        <a:defRPr sz="1900" kern="1200">
          <a:solidFill>
            <a:schemeClr val="tx1"/>
          </a:solidFill>
          <a:latin typeface="+mn-lt"/>
          <a:ea typeface="+mn-ea"/>
          <a:cs typeface="+mn-cs"/>
        </a:defRPr>
      </a:lvl5pPr>
      <a:lvl6pPr marL="2284597" algn="l" defTabSz="913839" rtl="0" eaLnBrk="1" latinLnBrk="0" hangingPunct="1">
        <a:defRPr sz="1900" kern="1200">
          <a:solidFill>
            <a:schemeClr val="tx1"/>
          </a:solidFill>
          <a:latin typeface="+mn-lt"/>
          <a:ea typeface="+mn-ea"/>
          <a:cs typeface="+mn-cs"/>
        </a:defRPr>
      </a:lvl6pPr>
      <a:lvl7pPr marL="2741518" algn="l" defTabSz="913839" rtl="0" eaLnBrk="1" latinLnBrk="0" hangingPunct="1">
        <a:defRPr sz="1900" kern="1200">
          <a:solidFill>
            <a:schemeClr val="tx1"/>
          </a:solidFill>
          <a:latin typeface="+mn-lt"/>
          <a:ea typeface="+mn-ea"/>
          <a:cs typeface="+mn-cs"/>
        </a:defRPr>
      </a:lvl7pPr>
      <a:lvl8pPr marL="3198437" algn="l" defTabSz="913839" rtl="0" eaLnBrk="1" latinLnBrk="0" hangingPunct="1">
        <a:defRPr sz="1900" kern="1200">
          <a:solidFill>
            <a:schemeClr val="tx1"/>
          </a:solidFill>
          <a:latin typeface="+mn-lt"/>
          <a:ea typeface="+mn-ea"/>
          <a:cs typeface="+mn-cs"/>
        </a:defRPr>
      </a:lvl8pPr>
      <a:lvl9pPr marL="3655356" algn="l" defTabSz="913839" rtl="0" eaLnBrk="1" latinLnBrk="0" hangingPunct="1">
        <a:defRPr sz="19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8"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517180"/>
      </p:ext>
    </p:extLst>
  </p:cSld>
  <p:clrMap bg1="lt1" tx1="dk1" bg2="lt2" tx2="dk2" accent1="accent1" accent2="accent2" accent3="accent3" accent4="accent4" accent5="accent5" accent6="accent6" hlink="hlink" folHlink="folHlink"/>
  <p:sldLayoutIdLst>
    <p:sldLayoutId id="2147484177" r:id="rId1"/>
    <p:sldLayoutId id="2147484178" r:id="rId2"/>
    <p:sldLayoutId id="2147484179" r:id="rId3"/>
    <p:sldLayoutId id="2147484180" r:id="rId4"/>
    <p:sldLayoutId id="2147484181" r:id="rId5"/>
    <p:sldLayoutId id="2147484182" r:id="rId6"/>
    <p:sldLayoutId id="2147484183" r:id="rId7"/>
    <p:sldLayoutId id="2147484184" r:id="rId8"/>
    <p:sldLayoutId id="2147484185" r:id="rId9"/>
    <p:sldLayoutId id="2147484186" r:id="rId10"/>
    <p:sldLayoutId id="2147484187" r:id="rId11"/>
    <p:sldLayoutId id="2147484188" r:id="rId12"/>
    <p:sldLayoutId id="2147484189" r:id="rId13"/>
    <p:sldLayoutId id="2147484190" r:id="rId14"/>
    <p:sldLayoutId id="2147484191" r:id="rId15"/>
    <p:sldLayoutId id="2147484192" r:id="rId16"/>
    <p:sldLayoutId id="2147484193" r:id="rId17"/>
    <p:sldLayoutId id="2147484194" r:id="rId18"/>
  </p:sldLayoutIdLst>
  <p:transition>
    <p:fade/>
  </p:transition>
  <p:timing>
    <p:tnLst>
      <p:par>
        <p:cTn id="1" dur="indefinite" restart="never" nodeType="tmRoot"/>
      </p:par>
    </p:tnLst>
  </p:timing>
  <p:txStyles>
    <p:titleStyle>
      <a:lvl1pPr algn="l" defTabSz="91383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110" indent="-460110" algn="l" defTabSz="91383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174" indent="-395063" algn="l" defTabSz="91383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169" indent="-402994" algn="l" defTabSz="91383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042" indent="-345877" algn="l" defTabSz="91383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399" indent="-336357" algn="l" defTabSz="91383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056" indent="-228459" algn="l" defTabSz="91383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978" indent="-228459" algn="l" defTabSz="91383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897" indent="-228459" algn="l" defTabSz="91383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817" indent="-228459" algn="l" defTabSz="91383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839" rtl="0" eaLnBrk="1" latinLnBrk="0" hangingPunct="1">
        <a:defRPr sz="1900" kern="1200">
          <a:solidFill>
            <a:schemeClr val="tx1"/>
          </a:solidFill>
          <a:latin typeface="+mn-lt"/>
          <a:ea typeface="+mn-ea"/>
          <a:cs typeface="+mn-cs"/>
        </a:defRPr>
      </a:lvl1pPr>
      <a:lvl2pPr marL="456920" algn="l" defTabSz="913839" rtl="0" eaLnBrk="1" latinLnBrk="0" hangingPunct="1">
        <a:defRPr sz="1900" kern="1200">
          <a:solidFill>
            <a:schemeClr val="tx1"/>
          </a:solidFill>
          <a:latin typeface="+mn-lt"/>
          <a:ea typeface="+mn-ea"/>
          <a:cs typeface="+mn-cs"/>
        </a:defRPr>
      </a:lvl2pPr>
      <a:lvl3pPr marL="913839" algn="l" defTabSz="913839" rtl="0" eaLnBrk="1" latinLnBrk="0" hangingPunct="1">
        <a:defRPr sz="1900" kern="1200">
          <a:solidFill>
            <a:schemeClr val="tx1"/>
          </a:solidFill>
          <a:latin typeface="+mn-lt"/>
          <a:ea typeface="+mn-ea"/>
          <a:cs typeface="+mn-cs"/>
        </a:defRPr>
      </a:lvl3pPr>
      <a:lvl4pPr marL="1370760" algn="l" defTabSz="913839" rtl="0" eaLnBrk="1" latinLnBrk="0" hangingPunct="1">
        <a:defRPr sz="1900" kern="1200">
          <a:solidFill>
            <a:schemeClr val="tx1"/>
          </a:solidFill>
          <a:latin typeface="+mn-lt"/>
          <a:ea typeface="+mn-ea"/>
          <a:cs typeface="+mn-cs"/>
        </a:defRPr>
      </a:lvl4pPr>
      <a:lvl5pPr marL="1827679" algn="l" defTabSz="913839" rtl="0" eaLnBrk="1" latinLnBrk="0" hangingPunct="1">
        <a:defRPr sz="1900" kern="1200">
          <a:solidFill>
            <a:schemeClr val="tx1"/>
          </a:solidFill>
          <a:latin typeface="+mn-lt"/>
          <a:ea typeface="+mn-ea"/>
          <a:cs typeface="+mn-cs"/>
        </a:defRPr>
      </a:lvl5pPr>
      <a:lvl6pPr marL="2284597" algn="l" defTabSz="913839" rtl="0" eaLnBrk="1" latinLnBrk="0" hangingPunct="1">
        <a:defRPr sz="1900" kern="1200">
          <a:solidFill>
            <a:schemeClr val="tx1"/>
          </a:solidFill>
          <a:latin typeface="+mn-lt"/>
          <a:ea typeface="+mn-ea"/>
          <a:cs typeface="+mn-cs"/>
        </a:defRPr>
      </a:lvl6pPr>
      <a:lvl7pPr marL="2741518" algn="l" defTabSz="913839" rtl="0" eaLnBrk="1" latinLnBrk="0" hangingPunct="1">
        <a:defRPr sz="1900" kern="1200">
          <a:solidFill>
            <a:schemeClr val="tx1"/>
          </a:solidFill>
          <a:latin typeface="+mn-lt"/>
          <a:ea typeface="+mn-ea"/>
          <a:cs typeface="+mn-cs"/>
        </a:defRPr>
      </a:lvl7pPr>
      <a:lvl8pPr marL="3198437" algn="l" defTabSz="913839" rtl="0" eaLnBrk="1" latinLnBrk="0" hangingPunct="1">
        <a:defRPr sz="1900" kern="1200">
          <a:solidFill>
            <a:schemeClr val="tx1"/>
          </a:solidFill>
          <a:latin typeface="+mn-lt"/>
          <a:ea typeface="+mn-ea"/>
          <a:cs typeface="+mn-cs"/>
        </a:defRPr>
      </a:lvl8pPr>
      <a:lvl9pPr marL="3655356" algn="l" defTabSz="913839" rtl="0" eaLnBrk="1" latinLnBrk="0" hangingPunct="1">
        <a:defRPr sz="19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578" y="228601"/>
            <a:ext cx="11155679"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578" y="1463047"/>
            <a:ext cx="11155679"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21" cstate="print">
            <a:duotone>
              <a:prstClr val="black"/>
              <a:schemeClr val="tx2">
                <a:tint val="45000"/>
                <a:satMod val="400000"/>
              </a:schemeClr>
            </a:duotone>
            <a:extLst>
              <a:ext uri="{BEBA8EAE-BF5A-486C-A8C5-ECC9F3942E4B}">
                <a14:imgProps xmlns:a14="http://schemas.microsoft.com/office/drawing/2010/main">
                  <a14:imgLayer r:embed="rId22">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0" y="6372553"/>
            <a:ext cx="1681921" cy="195501"/>
          </a:xfrm>
          <a:prstGeom prst="rect">
            <a:avLst/>
          </a:prstGeom>
        </p:spPr>
      </p:pic>
    </p:spTree>
    <p:extLst>
      <p:ext uri="{BB962C8B-B14F-4D97-AF65-F5344CB8AC3E}">
        <p14:creationId xmlns:p14="http://schemas.microsoft.com/office/powerpoint/2010/main" val="3382325684"/>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 id="2147484207" r:id="rId12"/>
    <p:sldLayoutId id="2147484208" r:id="rId13"/>
    <p:sldLayoutId id="2147484209" r:id="rId14"/>
    <p:sldLayoutId id="2147484210" r:id="rId15"/>
    <p:sldLayoutId id="2147484211" r:id="rId16"/>
    <p:sldLayoutId id="2147484212" r:id="rId17"/>
    <p:sldLayoutId id="2147484213" r:id="rId18"/>
    <p:sldLayoutId id="2147484214" r:id="rId19"/>
  </p:sldLayoutIdLst>
  <p:transition>
    <p:fade/>
  </p:transition>
  <p:timing>
    <p:tnLst>
      <p:par>
        <p:cTn id="1" dur="indefinite" restart="never" nodeType="tmRoot"/>
      </p:par>
    </p:tnLst>
  </p:timing>
  <p:txStyles>
    <p:titleStyle>
      <a:lvl1pPr algn="l" defTabSz="913725" rtl="0" eaLnBrk="1" latinLnBrk="0" hangingPunct="1">
        <a:lnSpc>
          <a:spcPct val="90000"/>
        </a:lnSpc>
        <a:spcBef>
          <a:spcPct val="0"/>
        </a:spcBef>
        <a:buNone/>
        <a:defRPr lang="en-US" sz="55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246" indent="-344246" algn="l" defTabSz="913725"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128" indent="-341075" algn="l" defTabSz="913725"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010" indent="-344246" algn="l" defTabSz="913725"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4889" indent="-345833" algn="l" defTabSz="913725"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1769" indent="-336315" algn="l" defTabSz="913725"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2749" indent="-228432" algn="l" defTabSz="913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605" indent="-228432" algn="l" defTabSz="913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470" indent="-228432" algn="l" defTabSz="913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332" indent="-228432" algn="l" defTabSz="9137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725" rtl="0" eaLnBrk="1" latinLnBrk="0" hangingPunct="1">
        <a:defRPr sz="1900" kern="1200">
          <a:solidFill>
            <a:schemeClr val="tx1"/>
          </a:solidFill>
          <a:latin typeface="+mn-lt"/>
          <a:ea typeface="+mn-ea"/>
          <a:cs typeface="+mn-cs"/>
        </a:defRPr>
      </a:lvl1pPr>
      <a:lvl2pPr marL="456862" algn="l" defTabSz="913725" rtl="0" eaLnBrk="1" latinLnBrk="0" hangingPunct="1">
        <a:defRPr sz="1900" kern="1200">
          <a:solidFill>
            <a:schemeClr val="tx1"/>
          </a:solidFill>
          <a:latin typeface="+mn-lt"/>
          <a:ea typeface="+mn-ea"/>
          <a:cs typeface="+mn-cs"/>
        </a:defRPr>
      </a:lvl2pPr>
      <a:lvl3pPr marL="913725" algn="l" defTabSz="913725" rtl="0" eaLnBrk="1" latinLnBrk="0" hangingPunct="1">
        <a:defRPr sz="1900" kern="1200">
          <a:solidFill>
            <a:schemeClr val="tx1"/>
          </a:solidFill>
          <a:latin typeface="+mn-lt"/>
          <a:ea typeface="+mn-ea"/>
          <a:cs typeface="+mn-cs"/>
        </a:defRPr>
      </a:lvl3pPr>
      <a:lvl4pPr marL="1370586" algn="l" defTabSz="913725" rtl="0" eaLnBrk="1" latinLnBrk="0" hangingPunct="1">
        <a:defRPr sz="1900" kern="1200">
          <a:solidFill>
            <a:schemeClr val="tx1"/>
          </a:solidFill>
          <a:latin typeface="+mn-lt"/>
          <a:ea typeface="+mn-ea"/>
          <a:cs typeface="+mn-cs"/>
        </a:defRPr>
      </a:lvl4pPr>
      <a:lvl5pPr marL="1827452" algn="l" defTabSz="913725" rtl="0" eaLnBrk="1" latinLnBrk="0" hangingPunct="1">
        <a:defRPr sz="1900" kern="1200">
          <a:solidFill>
            <a:schemeClr val="tx1"/>
          </a:solidFill>
          <a:latin typeface="+mn-lt"/>
          <a:ea typeface="+mn-ea"/>
          <a:cs typeface="+mn-cs"/>
        </a:defRPr>
      </a:lvl5pPr>
      <a:lvl6pPr marL="2284310" algn="l" defTabSz="913725" rtl="0" eaLnBrk="1" latinLnBrk="0" hangingPunct="1">
        <a:defRPr sz="1900" kern="1200">
          <a:solidFill>
            <a:schemeClr val="tx1"/>
          </a:solidFill>
          <a:latin typeface="+mn-lt"/>
          <a:ea typeface="+mn-ea"/>
          <a:cs typeface="+mn-cs"/>
        </a:defRPr>
      </a:lvl6pPr>
      <a:lvl7pPr marL="2741175" algn="l" defTabSz="913725" rtl="0" eaLnBrk="1" latinLnBrk="0" hangingPunct="1">
        <a:defRPr sz="1900" kern="1200">
          <a:solidFill>
            <a:schemeClr val="tx1"/>
          </a:solidFill>
          <a:latin typeface="+mn-lt"/>
          <a:ea typeface="+mn-ea"/>
          <a:cs typeface="+mn-cs"/>
        </a:defRPr>
      </a:lvl7pPr>
      <a:lvl8pPr marL="3198037" algn="l" defTabSz="913725" rtl="0" eaLnBrk="1" latinLnBrk="0" hangingPunct="1">
        <a:defRPr sz="1900" kern="1200">
          <a:solidFill>
            <a:schemeClr val="tx1"/>
          </a:solidFill>
          <a:latin typeface="+mn-lt"/>
          <a:ea typeface="+mn-ea"/>
          <a:cs typeface="+mn-cs"/>
        </a:defRPr>
      </a:lvl8pPr>
      <a:lvl9pPr marL="3654901" algn="l" defTabSz="913725" rtl="0" eaLnBrk="1" latinLnBrk="0" hangingPunct="1">
        <a:defRPr sz="19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4" y="289516"/>
            <a:ext cx="11652805" cy="899665"/>
          </a:xfrm>
          <a:prstGeom prst="rect">
            <a:avLst/>
          </a:prstGeom>
        </p:spPr>
        <p:txBody>
          <a:bodyPr vert="horz" wrap="square" lIns="143334" tIns="89583" rIns="143334" bIns="89583"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5" y="1189179"/>
            <a:ext cx="11650485" cy="2052030"/>
          </a:xfrm>
          <a:prstGeom prst="rect">
            <a:avLst/>
          </a:prstGeom>
        </p:spPr>
        <p:txBody>
          <a:bodyPr vert="horz" wrap="square" lIns="143334" tIns="89583" rIns="143334" bIns="89583"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90692545"/>
      </p:ext>
    </p:extLst>
  </p:cSld>
  <p:clrMap bg1="lt1" tx1="dk1" bg2="lt2" tx2="dk2" accent1="accent1" accent2="accent2" accent3="accent3" accent4="accent4" accent5="accent5" accent6="accent6" hlink="hlink" folHlink="folHlink"/>
  <p:sldLayoutIdLst>
    <p:sldLayoutId id="2147484216" r:id="rId1"/>
    <p:sldLayoutId id="2147484217" r:id="rId2"/>
    <p:sldLayoutId id="2147484218" r:id="rId3"/>
    <p:sldLayoutId id="2147484219" r:id="rId4"/>
    <p:sldLayoutId id="2147484220" r:id="rId5"/>
    <p:sldLayoutId id="2147484221" r:id="rId6"/>
    <p:sldLayoutId id="2147484222" r:id="rId7"/>
    <p:sldLayoutId id="2147484223" r:id="rId8"/>
    <p:sldLayoutId id="2147484224" r:id="rId9"/>
    <p:sldLayoutId id="2147484225" r:id="rId10"/>
    <p:sldLayoutId id="2147484226" r:id="rId11"/>
    <p:sldLayoutId id="2147484227" r:id="rId12"/>
    <p:sldLayoutId id="2147484228" r:id="rId13"/>
    <p:sldLayoutId id="2147484229" r:id="rId14"/>
    <p:sldLayoutId id="2147484230" r:id="rId15"/>
    <p:sldLayoutId id="2147484231" r:id="rId16"/>
    <p:sldLayoutId id="2147484232" r:id="rId17"/>
    <p:sldLayoutId id="2147484233" r:id="rId18"/>
    <p:sldLayoutId id="2147484234" r:id="rId19"/>
    <p:sldLayoutId id="2147484235" r:id="rId20"/>
    <p:sldLayoutId id="2147484236" r:id="rId21"/>
    <p:sldLayoutId id="2147484237" r:id="rId22"/>
    <p:sldLayoutId id="2147484238" r:id="rId23"/>
    <p:sldLayoutId id="2147484239" r:id="rId24"/>
    <p:sldLayoutId id="2147484240" r:id="rId25"/>
    <p:sldLayoutId id="2147484241" r:id="rId26"/>
    <p:sldLayoutId id="2147484242" r:id="rId27"/>
    <p:sldLayoutId id="2147484243" r:id="rId28"/>
    <p:sldLayoutId id="2147484244" r:id="rId29"/>
    <p:sldLayoutId id="2147484245" r:id="rId30"/>
    <p:sldLayoutId id="2147484246" r:id="rId31"/>
    <p:sldLayoutId id="2147484247" r:id="rId32"/>
    <p:sldLayoutId id="2147484248" r:id="rId33"/>
    <p:sldLayoutId id="2147484249" r:id="rId34"/>
    <p:sldLayoutId id="2147484250" r:id="rId35"/>
  </p:sldLayoutIdLst>
  <p:transition>
    <p:fade/>
  </p:transition>
  <p:timing>
    <p:tnLst>
      <p:par>
        <p:cTn id="1" dur="indefinite" restart="never" nodeType="tmRoot"/>
      </p:par>
    </p:tnLst>
  </p:timing>
  <p:txStyles>
    <p:titleStyle>
      <a:lvl1pPr algn="l" defTabSz="913799"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35" marR="0" indent="-335935" algn="l" defTabSz="913799"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j-lt"/>
          <a:ea typeface="+mn-ea"/>
          <a:cs typeface="+mn-cs"/>
        </a:defRPr>
      </a:lvl1pPr>
      <a:lvl2pPr marL="572334" marR="0" indent="-236399" algn="l" defTabSz="91379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3852" marR="0" indent="-223957" algn="l" defTabSz="91379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7806" marR="0" indent="-223957" algn="l" defTabSz="91379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1765" marR="0" indent="-223957" algn="l" defTabSz="91379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2946" indent="-228450" algn="l" defTabSz="91379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845" indent="-228450" algn="l" defTabSz="91379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745" indent="-228450" algn="l" defTabSz="9137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646" indent="-228450" algn="l" defTabSz="91379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799" rtl="0" eaLnBrk="1" latinLnBrk="0" hangingPunct="1">
        <a:defRPr sz="1800" kern="1200">
          <a:solidFill>
            <a:schemeClr val="tx1"/>
          </a:solidFill>
          <a:latin typeface="+mn-lt"/>
          <a:ea typeface="+mn-ea"/>
          <a:cs typeface="+mn-cs"/>
        </a:defRPr>
      </a:lvl1pPr>
      <a:lvl2pPr marL="456899" algn="l" defTabSz="913799" rtl="0" eaLnBrk="1" latinLnBrk="0" hangingPunct="1">
        <a:defRPr sz="1800" kern="1200">
          <a:solidFill>
            <a:schemeClr val="tx1"/>
          </a:solidFill>
          <a:latin typeface="+mn-lt"/>
          <a:ea typeface="+mn-ea"/>
          <a:cs typeface="+mn-cs"/>
        </a:defRPr>
      </a:lvl2pPr>
      <a:lvl3pPr marL="913799" algn="l" defTabSz="913799" rtl="0" eaLnBrk="1" latinLnBrk="0" hangingPunct="1">
        <a:defRPr sz="1800" kern="1200">
          <a:solidFill>
            <a:schemeClr val="tx1"/>
          </a:solidFill>
          <a:latin typeface="+mn-lt"/>
          <a:ea typeface="+mn-ea"/>
          <a:cs typeface="+mn-cs"/>
        </a:defRPr>
      </a:lvl3pPr>
      <a:lvl4pPr marL="1370698" algn="l" defTabSz="913799" rtl="0" eaLnBrk="1" latinLnBrk="0" hangingPunct="1">
        <a:defRPr sz="1800" kern="1200">
          <a:solidFill>
            <a:schemeClr val="tx1"/>
          </a:solidFill>
          <a:latin typeface="+mn-lt"/>
          <a:ea typeface="+mn-ea"/>
          <a:cs typeface="+mn-cs"/>
        </a:defRPr>
      </a:lvl4pPr>
      <a:lvl5pPr marL="1827596" algn="l" defTabSz="913799" rtl="0" eaLnBrk="1" latinLnBrk="0" hangingPunct="1">
        <a:defRPr sz="1800" kern="1200">
          <a:solidFill>
            <a:schemeClr val="tx1"/>
          </a:solidFill>
          <a:latin typeface="+mn-lt"/>
          <a:ea typeface="+mn-ea"/>
          <a:cs typeface="+mn-cs"/>
        </a:defRPr>
      </a:lvl5pPr>
      <a:lvl6pPr marL="2284497" algn="l" defTabSz="913799" rtl="0" eaLnBrk="1" latinLnBrk="0" hangingPunct="1">
        <a:defRPr sz="1800" kern="1200">
          <a:solidFill>
            <a:schemeClr val="tx1"/>
          </a:solidFill>
          <a:latin typeface="+mn-lt"/>
          <a:ea typeface="+mn-ea"/>
          <a:cs typeface="+mn-cs"/>
        </a:defRPr>
      </a:lvl6pPr>
      <a:lvl7pPr marL="2741395" algn="l" defTabSz="913799" rtl="0" eaLnBrk="1" latinLnBrk="0" hangingPunct="1">
        <a:defRPr sz="1800" kern="1200">
          <a:solidFill>
            <a:schemeClr val="tx1"/>
          </a:solidFill>
          <a:latin typeface="+mn-lt"/>
          <a:ea typeface="+mn-ea"/>
          <a:cs typeface="+mn-cs"/>
        </a:defRPr>
      </a:lvl7pPr>
      <a:lvl8pPr marL="3198296" algn="l" defTabSz="913799" rtl="0" eaLnBrk="1" latinLnBrk="0" hangingPunct="1">
        <a:defRPr sz="1800" kern="1200">
          <a:solidFill>
            <a:schemeClr val="tx1"/>
          </a:solidFill>
          <a:latin typeface="+mn-lt"/>
          <a:ea typeface="+mn-ea"/>
          <a:cs typeface="+mn-cs"/>
        </a:defRPr>
      </a:lvl8pPr>
      <a:lvl9pPr marL="3655195" algn="l" defTabSz="91379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3"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3" tIns="45699" rIns="91393" bIns="45699" numCol="1" rtlCol="0" anchor="ctr" anchorCtr="0" compatLnSpc="1">
            <a:prstTxWarp prst="textNoShape">
              <a:avLst/>
            </a:prstTxWarp>
          </a:bodyPr>
          <a:lstStyle/>
          <a:p>
            <a:pPr algn="ctr" defTabSz="913664"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5" name="Rectangle 4"/>
          <p:cNvSpPr/>
          <p:nvPr/>
        </p:nvSpPr>
        <p:spPr bwMode="auto">
          <a:xfrm>
            <a:off x="4"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3" tIns="45699" rIns="91393" bIns="45699" numCol="1" rtlCol="0" anchor="ctr" anchorCtr="0" compatLnSpc="1">
            <a:prstTxWarp prst="textNoShape">
              <a:avLst/>
            </a:prstTxWarp>
          </a:bodyPr>
          <a:lstStyle/>
          <a:p>
            <a:pPr algn="ctr" defTabSz="913664"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6" y="228607"/>
            <a:ext cx="11149015"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5"/>
            <a:ext cx="11149012" cy="1635832"/>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09574921"/>
      </p:ext>
    </p:extLst>
  </p:cSld>
  <p:clrMap bg1="lt1" tx1="dk1" bg2="lt2" tx2="dk2" accent1="accent1" accent2="accent2" accent3="accent3" accent4="accent4" accent5="accent5" accent6="accent6" hlink="hlink" folHlink="folHlink"/>
  <p:sldLayoutIdLst>
    <p:sldLayoutId id="2147483862" r:id="rId1"/>
  </p:sldLayoutIdLst>
  <p:transition>
    <p:fade/>
  </p:transition>
  <p:timing>
    <p:tnLst>
      <p:par>
        <p:cTn id="1" dur="indefinite" restart="never" nodeType="tmRoot"/>
      </p:par>
    </p:tnLst>
  </p:timing>
  <p:txStyles>
    <p:titleStyle>
      <a:lvl1pPr algn="l" defTabSz="913929"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3929"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771" indent="-7937" algn="l" defTabSz="913929"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609" indent="-7937" algn="l" defTabSz="913929"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3489" indent="7937" algn="l" defTabSz="913929"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5371" indent="0" algn="l" defTabSz="913929"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3303"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269"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233"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198"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29" rtl="0" eaLnBrk="1" latinLnBrk="0" hangingPunct="1">
        <a:defRPr sz="1900" kern="1200">
          <a:solidFill>
            <a:schemeClr val="tx1"/>
          </a:solidFill>
          <a:latin typeface="+mn-lt"/>
          <a:ea typeface="+mn-ea"/>
          <a:cs typeface="+mn-cs"/>
        </a:defRPr>
      </a:lvl1pPr>
      <a:lvl2pPr marL="456965" algn="l" defTabSz="913929" rtl="0" eaLnBrk="1" latinLnBrk="0" hangingPunct="1">
        <a:defRPr sz="1900" kern="1200">
          <a:solidFill>
            <a:schemeClr val="tx1"/>
          </a:solidFill>
          <a:latin typeface="+mn-lt"/>
          <a:ea typeface="+mn-ea"/>
          <a:cs typeface="+mn-cs"/>
        </a:defRPr>
      </a:lvl2pPr>
      <a:lvl3pPr marL="913929" algn="l" defTabSz="913929" rtl="0" eaLnBrk="1" latinLnBrk="0" hangingPunct="1">
        <a:defRPr sz="1900" kern="1200">
          <a:solidFill>
            <a:schemeClr val="tx1"/>
          </a:solidFill>
          <a:latin typeface="+mn-lt"/>
          <a:ea typeface="+mn-ea"/>
          <a:cs typeface="+mn-cs"/>
        </a:defRPr>
      </a:lvl3pPr>
      <a:lvl4pPr marL="1370894" algn="l" defTabSz="913929" rtl="0" eaLnBrk="1" latinLnBrk="0" hangingPunct="1">
        <a:defRPr sz="1900" kern="1200">
          <a:solidFill>
            <a:schemeClr val="tx1"/>
          </a:solidFill>
          <a:latin typeface="+mn-lt"/>
          <a:ea typeface="+mn-ea"/>
          <a:cs typeface="+mn-cs"/>
        </a:defRPr>
      </a:lvl4pPr>
      <a:lvl5pPr marL="1827858" algn="l" defTabSz="913929" rtl="0" eaLnBrk="1" latinLnBrk="0" hangingPunct="1">
        <a:defRPr sz="1900" kern="1200">
          <a:solidFill>
            <a:schemeClr val="tx1"/>
          </a:solidFill>
          <a:latin typeface="+mn-lt"/>
          <a:ea typeface="+mn-ea"/>
          <a:cs typeface="+mn-cs"/>
        </a:defRPr>
      </a:lvl5pPr>
      <a:lvl6pPr marL="2284821" algn="l" defTabSz="913929" rtl="0" eaLnBrk="1" latinLnBrk="0" hangingPunct="1">
        <a:defRPr sz="1900" kern="1200">
          <a:solidFill>
            <a:schemeClr val="tx1"/>
          </a:solidFill>
          <a:latin typeface="+mn-lt"/>
          <a:ea typeface="+mn-ea"/>
          <a:cs typeface="+mn-cs"/>
        </a:defRPr>
      </a:lvl6pPr>
      <a:lvl7pPr marL="2741787" algn="l" defTabSz="913929" rtl="0" eaLnBrk="1" latinLnBrk="0" hangingPunct="1">
        <a:defRPr sz="1900" kern="1200">
          <a:solidFill>
            <a:schemeClr val="tx1"/>
          </a:solidFill>
          <a:latin typeface="+mn-lt"/>
          <a:ea typeface="+mn-ea"/>
          <a:cs typeface="+mn-cs"/>
        </a:defRPr>
      </a:lvl7pPr>
      <a:lvl8pPr marL="3198750" algn="l" defTabSz="913929" rtl="0" eaLnBrk="1" latinLnBrk="0" hangingPunct="1">
        <a:defRPr sz="1900" kern="1200">
          <a:solidFill>
            <a:schemeClr val="tx1"/>
          </a:solidFill>
          <a:latin typeface="+mn-lt"/>
          <a:ea typeface="+mn-ea"/>
          <a:cs typeface="+mn-cs"/>
        </a:defRPr>
      </a:lvl8pPr>
      <a:lvl9pPr marL="3655714" algn="l" defTabSz="913929" rtl="0" eaLnBrk="1" latinLnBrk="0" hangingPunct="1">
        <a:defRPr sz="19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5"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08525973"/>
      </p:ext>
    </p:extLst>
  </p:cSld>
  <p:clrMap bg1="lt1" tx1="dk1" bg2="lt2" tx2="dk2" accent1="accent1" accent2="accent2" accent3="accent3" accent4="accent4" accent5="accent5" accent6="accent6" hlink="hlink" folHlink="folHlink"/>
  <p:sldLayoutIdLst>
    <p:sldLayoutId id="2147484252" r:id="rId1"/>
    <p:sldLayoutId id="2147484253" r:id="rId2"/>
    <p:sldLayoutId id="2147484254" r:id="rId3"/>
    <p:sldLayoutId id="2147484255" r:id="rId4"/>
    <p:sldLayoutId id="2147484256" r:id="rId5"/>
    <p:sldLayoutId id="2147484257" r:id="rId6"/>
    <p:sldLayoutId id="2147484258" r:id="rId7"/>
    <p:sldLayoutId id="2147484259" r:id="rId8"/>
    <p:sldLayoutId id="2147484260" r:id="rId9"/>
    <p:sldLayoutId id="2147484261" r:id="rId10"/>
    <p:sldLayoutId id="2147484262" r:id="rId11"/>
    <p:sldLayoutId id="2147484263" r:id="rId12"/>
    <p:sldLayoutId id="2147484264" r:id="rId13"/>
    <p:sldLayoutId id="2147484265" r:id="rId14"/>
    <p:sldLayoutId id="2147484266" r:id="rId15"/>
    <p:sldLayoutId id="2147484267" r:id="rId16"/>
    <p:sldLayoutId id="2147484268" r:id="rId17"/>
    <p:sldLayoutId id="2147484269" r:id="rId18"/>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5" indent="-460245" algn="l" defTabSz="91410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25" indent="-395179" algn="l" defTabSz="91410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38" indent="-403111" algn="l" defTabSz="91410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14" indent="-345979" algn="l" defTabSz="91410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970" indent="-336456" algn="l" defTabSz="91410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797" indent="-228527" algn="l" defTabSz="9141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51" indent="-228527" algn="l" defTabSz="9141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05" indent="-228527" algn="l" defTabSz="9141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59" indent="-228527" algn="l" defTabSz="9141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07" rtl="0" eaLnBrk="1" latinLnBrk="0" hangingPunct="1">
        <a:defRPr sz="1900" kern="1200">
          <a:solidFill>
            <a:schemeClr val="tx1"/>
          </a:solidFill>
          <a:latin typeface="+mn-lt"/>
          <a:ea typeface="+mn-ea"/>
          <a:cs typeface="+mn-cs"/>
        </a:defRPr>
      </a:lvl1pPr>
      <a:lvl2pPr marL="457055" algn="l" defTabSz="914107" rtl="0" eaLnBrk="1" latinLnBrk="0" hangingPunct="1">
        <a:defRPr sz="1900" kern="1200">
          <a:solidFill>
            <a:schemeClr val="tx1"/>
          </a:solidFill>
          <a:latin typeface="+mn-lt"/>
          <a:ea typeface="+mn-ea"/>
          <a:cs typeface="+mn-cs"/>
        </a:defRPr>
      </a:lvl2pPr>
      <a:lvl3pPr marL="914107" algn="l" defTabSz="914107" rtl="0" eaLnBrk="1" latinLnBrk="0" hangingPunct="1">
        <a:defRPr sz="1900" kern="1200">
          <a:solidFill>
            <a:schemeClr val="tx1"/>
          </a:solidFill>
          <a:latin typeface="+mn-lt"/>
          <a:ea typeface="+mn-ea"/>
          <a:cs typeface="+mn-cs"/>
        </a:defRPr>
      </a:lvl3pPr>
      <a:lvl4pPr marL="1371163" algn="l" defTabSz="914107" rtl="0" eaLnBrk="1" latinLnBrk="0" hangingPunct="1">
        <a:defRPr sz="1900" kern="1200">
          <a:solidFill>
            <a:schemeClr val="tx1"/>
          </a:solidFill>
          <a:latin typeface="+mn-lt"/>
          <a:ea typeface="+mn-ea"/>
          <a:cs typeface="+mn-cs"/>
        </a:defRPr>
      </a:lvl4pPr>
      <a:lvl5pPr marL="1828216" algn="l" defTabSz="914107" rtl="0" eaLnBrk="1" latinLnBrk="0" hangingPunct="1">
        <a:defRPr sz="1900" kern="1200">
          <a:solidFill>
            <a:schemeClr val="tx1"/>
          </a:solidFill>
          <a:latin typeface="+mn-lt"/>
          <a:ea typeface="+mn-ea"/>
          <a:cs typeface="+mn-cs"/>
        </a:defRPr>
      </a:lvl5pPr>
      <a:lvl6pPr marL="2285269" algn="l" defTabSz="914107" rtl="0" eaLnBrk="1" latinLnBrk="0" hangingPunct="1">
        <a:defRPr sz="1900" kern="1200">
          <a:solidFill>
            <a:schemeClr val="tx1"/>
          </a:solidFill>
          <a:latin typeface="+mn-lt"/>
          <a:ea typeface="+mn-ea"/>
          <a:cs typeface="+mn-cs"/>
        </a:defRPr>
      </a:lvl6pPr>
      <a:lvl7pPr marL="2742324" algn="l" defTabSz="914107" rtl="0" eaLnBrk="1" latinLnBrk="0" hangingPunct="1">
        <a:defRPr sz="1900" kern="1200">
          <a:solidFill>
            <a:schemeClr val="tx1"/>
          </a:solidFill>
          <a:latin typeface="+mn-lt"/>
          <a:ea typeface="+mn-ea"/>
          <a:cs typeface="+mn-cs"/>
        </a:defRPr>
      </a:lvl7pPr>
      <a:lvl8pPr marL="3199378" algn="l" defTabSz="914107" rtl="0" eaLnBrk="1" latinLnBrk="0" hangingPunct="1">
        <a:defRPr sz="1900" kern="1200">
          <a:solidFill>
            <a:schemeClr val="tx1"/>
          </a:solidFill>
          <a:latin typeface="+mn-lt"/>
          <a:ea typeface="+mn-ea"/>
          <a:cs typeface="+mn-cs"/>
        </a:defRPr>
      </a:lvl8pPr>
      <a:lvl9pPr marL="3656431" algn="l" defTabSz="914107"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7"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1"/>
            <a:ext cx="11152188" cy="198823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41250604"/>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 id="2147483883" r:id="rId20"/>
    <p:sldLayoutId id="2147483884" r:id="rId21"/>
    <p:sldLayoutId id="2147483885" r:id="rId22"/>
    <p:sldLayoutId id="2147483886" r:id="rId23"/>
    <p:sldLayoutId id="2147483887" r:id="rId24"/>
    <p:sldLayoutId id="2147483888" r:id="rId25"/>
    <p:sldLayoutId id="2147483889" r:id="rId26"/>
    <p:sldLayoutId id="2147483890" r:id="rId27"/>
    <p:sldLayoutId id="2147483891" r:id="rId28"/>
  </p:sldLayoutIdLst>
  <p:transition>
    <p:fade/>
  </p:transition>
  <p:timing>
    <p:tnLst>
      <p:par>
        <p:cTn id="1" dur="indefinite" restart="never" nodeType="tmRoot"/>
      </p:par>
    </p:tnLst>
  </p:timing>
  <p:txStyles>
    <p:titleStyle>
      <a:lvl1pPr algn="l" defTabSz="913929"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564" marR="0" indent="-339564" algn="l" defTabSz="913929"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2816" marR="0" indent="-233252" algn="l" defTabSz="913929"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135" marR="0" indent="-225318" algn="l" defTabSz="913929" rtl="0" eaLnBrk="1" fontAlgn="auto" latinLnBrk="0" hangingPunct="1">
        <a:lnSpc>
          <a:spcPct val="90000"/>
        </a:lnSpc>
        <a:spcBef>
          <a:spcPct val="20000"/>
        </a:spcBef>
        <a:spcAft>
          <a:spcPts val="0"/>
        </a:spcAft>
        <a:buClrTx/>
        <a:buSzPct val="90000"/>
        <a:buFont typeface="Wingdings" pitchFamily="2" charset="2"/>
        <a:buChar char=""/>
        <a:tabLst>
          <a:tab pos="798135" algn="l"/>
        </a:tabLst>
        <a:defRPr sz="2400" kern="1200" spc="0" baseline="0">
          <a:solidFill>
            <a:schemeClr val="tx1">
              <a:alpha val="99000"/>
            </a:schemeClr>
          </a:solidFill>
          <a:latin typeface="+mn-lt"/>
          <a:ea typeface="+mn-ea"/>
          <a:cs typeface="+mn-cs"/>
        </a:defRPr>
      </a:lvl3pPr>
      <a:lvl4pPr marL="1029798" marR="0" indent="-231663" algn="l" defTabSz="913929"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116" marR="0" indent="-225318" algn="l" defTabSz="913929" rtl="0" eaLnBrk="1" fontAlgn="auto" latinLnBrk="0" hangingPunct="1">
        <a:lnSpc>
          <a:spcPct val="90000"/>
        </a:lnSpc>
        <a:spcBef>
          <a:spcPct val="20000"/>
        </a:spcBef>
        <a:spcAft>
          <a:spcPts val="0"/>
        </a:spcAft>
        <a:buClrTx/>
        <a:buSzPct val="90000"/>
        <a:buFont typeface="Wingdings" pitchFamily="2" charset="2"/>
        <a:buChar char=""/>
        <a:tabLst>
          <a:tab pos="1255116" algn="l"/>
        </a:tabLst>
        <a:defRPr sz="2000" kern="1200" spc="0" baseline="0">
          <a:solidFill>
            <a:schemeClr val="tx1">
              <a:alpha val="99000"/>
            </a:schemeClr>
          </a:solidFill>
          <a:latin typeface="+mn-lt"/>
          <a:ea typeface="+mn-ea"/>
          <a:cs typeface="+mn-cs"/>
        </a:defRPr>
      </a:lvl5pPr>
      <a:lvl6pPr marL="2513303"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269"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233"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198"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29" rtl="0" eaLnBrk="1" latinLnBrk="0" hangingPunct="1">
        <a:defRPr sz="1900" kern="1200">
          <a:solidFill>
            <a:schemeClr val="tx1"/>
          </a:solidFill>
          <a:latin typeface="+mn-lt"/>
          <a:ea typeface="+mn-ea"/>
          <a:cs typeface="+mn-cs"/>
        </a:defRPr>
      </a:lvl1pPr>
      <a:lvl2pPr marL="456965" algn="l" defTabSz="913929" rtl="0" eaLnBrk="1" latinLnBrk="0" hangingPunct="1">
        <a:defRPr sz="1900" kern="1200">
          <a:solidFill>
            <a:schemeClr val="tx1"/>
          </a:solidFill>
          <a:latin typeface="+mn-lt"/>
          <a:ea typeface="+mn-ea"/>
          <a:cs typeface="+mn-cs"/>
        </a:defRPr>
      </a:lvl2pPr>
      <a:lvl3pPr marL="913929" algn="l" defTabSz="913929" rtl="0" eaLnBrk="1" latinLnBrk="0" hangingPunct="1">
        <a:defRPr sz="1900" kern="1200">
          <a:solidFill>
            <a:schemeClr val="tx1"/>
          </a:solidFill>
          <a:latin typeface="+mn-lt"/>
          <a:ea typeface="+mn-ea"/>
          <a:cs typeface="+mn-cs"/>
        </a:defRPr>
      </a:lvl3pPr>
      <a:lvl4pPr marL="1370894" algn="l" defTabSz="913929" rtl="0" eaLnBrk="1" latinLnBrk="0" hangingPunct="1">
        <a:defRPr sz="1900" kern="1200">
          <a:solidFill>
            <a:schemeClr val="tx1"/>
          </a:solidFill>
          <a:latin typeface="+mn-lt"/>
          <a:ea typeface="+mn-ea"/>
          <a:cs typeface="+mn-cs"/>
        </a:defRPr>
      </a:lvl4pPr>
      <a:lvl5pPr marL="1827858" algn="l" defTabSz="913929" rtl="0" eaLnBrk="1" latinLnBrk="0" hangingPunct="1">
        <a:defRPr sz="1900" kern="1200">
          <a:solidFill>
            <a:schemeClr val="tx1"/>
          </a:solidFill>
          <a:latin typeface="+mn-lt"/>
          <a:ea typeface="+mn-ea"/>
          <a:cs typeface="+mn-cs"/>
        </a:defRPr>
      </a:lvl5pPr>
      <a:lvl6pPr marL="2284821" algn="l" defTabSz="913929" rtl="0" eaLnBrk="1" latinLnBrk="0" hangingPunct="1">
        <a:defRPr sz="1900" kern="1200">
          <a:solidFill>
            <a:schemeClr val="tx1"/>
          </a:solidFill>
          <a:latin typeface="+mn-lt"/>
          <a:ea typeface="+mn-ea"/>
          <a:cs typeface="+mn-cs"/>
        </a:defRPr>
      </a:lvl6pPr>
      <a:lvl7pPr marL="2741787" algn="l" defTabSz="913929" rtl="0" eaLnBrk="1" latinLnBrk="0" hangingPunct="1">
        <a:defRPr sz="1900" kern="1200">
          <a:solidFill>
            <a:schemeClr val="tx1"/>
          </a:solidFill>
          <a:latin typeface="+mn-lt"/>
          <a:ea typeface="+mn-ea"/>
          <a:cs typeface="+mn-cs"/>
        </a:defRPr>
      </a:lvl7pPr>
      <a:lvl8pPr marL="3198750" algn="l" defTabSz="913929" rtl="0" eaLnBrk="1" latinLnBrk="0" hangingPunct="1">
        <a:defRPr sz="1900" kern="1200">
          <a:solidFill>
            <a:schemeClr val="tx1"/>
          </a:solidFill>
          <a:latin typeface="+mn-lt"/>
          <a:ea typeface="+mn-ea"/>
          <a:cs typeface="+mn-cs"/>
        </a:defRPr>
      </a:lvl8pPr>
      <a:lvl9pPr marL="3655714" algn="l" defTabSz="913929"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7" y="228601"/>
            <a:ext cx="11149013"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1"/>
            <a:ext cx="11152188" cy="198823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00968738"/>
      </p:ext>
    </p:extLst>
  </p:cSld>
  <p:clrMap bg1="dk1" tx1="lt1" bg2="dk2" tx2="lt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Lst>
  <p:transition>
    <p:fade/>
  </p:transition>
  <p:timing>
    <p:tnLst>
      <p:par>
        <p:cTn id="1" dur="indefinite" restart="never" nodeType="tmRoot"/>
      </p:par>
    </p:tnLst>
  </p:timing>
  <p:txStyles>
    <p:titleStyle>
      <a:lvl1pPr algn="l" defTabSz="913929" rtl="0" eaLnBrk="1" latinLnBrk="0" hangingPunct="1">
        <a:lnSpc>
          <a:spcPct val="90000"/>
        </a:lnSpc>
        <a:spcBef>
          <a:spcPct val="0"/>
        </a:spcBef>
        <a:buNone/>
        <a:defRPr lang="en-US" sz="55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564" marR="0" indent="-339564" algn="l" defTabSz="913929"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2816" marR="0" indent="-233252" algn="l" defTabSz="913929"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135" marR="0" indent="-225318" algn="l" defTabSz="913929" rtl="0" eaLnBrk="1" fontAlgn="auto" latinLnBrk="0" hangingPunct="1">
        <a:lnSpc>
          <a:spcPct val="90000"/>
        </a:lnSpc>
        <a:spcBef>
          <a:spcPct val="20000"/>
        </a:spcBef>
        <a:spcAft>
          <a:spcPts val="0"/>
        </a:spcAft>
        <a:buClrTx/>
        <a:buSzPct val="90000"/>
        <a:buFont typeface="Wingdings" pitchFamily="2" charset="2"/>
        <a:buChar char=""/>
        <a:tabLst>
          <a:tab pos="798135" algn="l"/>
        </a:tabLst>
        <a:defRPr sz="2400" kern="1200" spc="0" baseline="0">
          <a:gradFill>
            <a:gsLst>
              <a:gs pos="1250">
                <a:schemeClr val="tx1"/>
              </a:gs>
              <a:gs pos="100000">
                <a:schemeClr val="tx1"/>
              </a:gs>
            </a:gsLst>
            <a:lin ang="5400000" scaled="0"/>
          </a:gradFill>
          <a:latin typeface="+mn-lt"/>
          <a:ea typeface="+mn-ea"/>
          <a:cs typeface="+mn-cs"/>
        </a:defRPr>
      </a:lvl3pPr>
      <a:lvl4pPr marL="1029798" marR="0" indent="-231663" algn="l" defTabSz="913929"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116" marR="0" indent="-225318" algn="l" defTabSz="913929" rtl="0" eaLnBrk="1" fontAlgn="auto" latinLnBrk="0" hangingPunct="1">
        <a:lnSpc>
          <a:spcPct val="90000"/>
        </a:lnSpc>
        <a:spcBef>
          <a:spcPct val="20000"/>
        </a:spcBef>
        <a:spcAft>
          <a:spcPts val="0"/>
        </a:spcAft>
        <a:buClrTx/>
        <a:buSzPct val="90000"/>
        <a:buFont typeface="Wingdings" pitchFamily="2" charset="2"/>
        <a:buChar char=""/>
        <a:tabLst>
          <a:tab pos="1255116" algn="l"/>
        </a:tabLst>
        <a:defRPr sz="2000" kern="1200" spc="0" baseline="0">
          <a:gradFill>
            <a:gsLst>
              <a:gs pos="1250">
                <a:schemeClr val="tx1"/>
              </a:gs>
              <a:gs pos="100000">
                <a:schemeClr val="tx1"/>
              </a:gs>
            </a:gsLst>
            <a:lin ang="5400000" scaled="0"/>
          </a:gradFill>
          <a:latin typeface="+mn-lt"/>
          <a:ea typeface="+mn-ea"/>
          <a:cs typeface="+mn-cs"/>
        </a:defRPr>
      </a:lvl5pPr>
      <a:lvl6pPr marL="2513303"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269"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233"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198"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29" rtl="0" eaLnBrk="1" latinLnBrk="0" hangingPunct="1">
        <a:defRPr sz="1900" kern="1200">
          <a:solidFill>
            <a:schemeClr val="tx1"/>
          </a:solidFill>
          <a:latin typeface="+mn-lt"/>
          <a:ea typeface="+mn-ea"/>
          <a:cs typeface="+mn-cs"/>
        </a:defRPr>
      </a:lvl1pPr>
      <a:lvl2pPr marL="456965" algn="l" defTabSz="913929" rtl="0" eaLnBrk="1" latinLnBrk="0" hangingPunct="1">
        <a:defRPr sz="1900" kern="1200">
          <a:solidFill>
            <a:schemeClr val="tx1"/>
          </a:solidFill>
          <a:latin typeface="+mn-lt"/>
          <a:ea typeface="+mn-ea"/>
          <a:cs typeface="+mn-cs"/>
        </a:defRPr>
      </a:lvl2pPr>
      <a:lvl3pPr marL="913929" algn="l" defTabSz="913929" rtl="0" eaLnBrk="1" latinLnBrk="0" hangingPunct="1">
        <a:defRPr sz="1900" kern="1200">
          <a:solidFill>
            <a:schemeClr val="tx1"/>
          </a:solidFill>
          <a:latin typeface="+mn-lt"/>
          <a:ea typeface="+mn-ea"/>
          <a:cs typeface="+mn-cs"/>
        </a:defRPr>
      </a:lvl3pPr>
      <a:lvl4pPr marL="1370894" algn="l" defTabSz="913929" rtl="0" eaLnBrk="1" latinLnBrk="0" hangingPunct="1">
        <a:defRPr sz="1900" kern="1200">
          <a:solidFill>
            <a:schemeClr val="tx1"/>
          </a:solidFill>
          <a:latin typeface="+mn-lt"/>
          <a:ea typeface="+mn-ea"/>
          <a:cs typeface="+mn-cs"/>
        </a:defRPr>
      </a:lvl4pPr>
      <a:lvl5pPr marL="1827858" algn="l" defTabSz="913929" rtl="0" eaLnBrk="1" latinLnBrk="0" hangingPunct="1">
        <a:defRPr sz="1900" kern="1200">
          <a:solidFill>
            <a:schemeClr val="tx1"/>
          </a:solidFill>
          <a:latin typeface="+mn-lt"/>
          <a:ea typeface="+mn-ea"/>
          <a:cs typeface="+mn-cs"/>
        </a:defRPr>
      </a:lvl5pPr>
      <a:lvl6pPr marL="2284821" algn="l" defTabSz="913929" rtl="0" eaLnBrk="1" latinLnBrk="0" hangingPunct="1">
        <a:defRPr sz="1900" kern="1200">
          <a:solidFill>
            <a:schemeClr val="tx1"/>
          </a:solidFill>
          <a:latin typeface="+mn-lt"/>
          <a:ea typeface="+mn-ea"/>
          <a:cs typeface="+mn-cs"/>
        </a:defRPr>
      </a:lvl6pPr>
      <a:lvl7pPr marL="2741787" algn="l" defTabSz="913929" rtl="0" eaLnBrk="1" latinLnBrk="0" hangingPunct="1">
        <a:defRPr sz="1900" kern="1200">
          <a:solidFill>
            <a:schemeClr val="tx1"/>
          </a:solidFill>
          <a:latin typeface="+mn-lt"/>
          <a:ea typeface="+mn-ea"/>
          <a:cs typeface="+mn-cs"/>
        </a:defRPr>
      </a:lvl7pPr>
      <a:lvl8pPr marL="3198750" algn="l" defTabSz="913929" rtl="0" eaLnBrk="1" latinLnBrk="0" hangingPunct="1">
        <a:defRPr sz="1900" kern="1200">
          <a:solidFill>
            <a:schemeClr val="tx1"/>
          </a:solidFill>
          <a:latin typeface="+mn-lt"/>
          <a:ea typeface="+mn-ea"/>
          <a:cs typeface="+mn-cs"/>
        </a:defRPr>
      </a:lvl8pPr>
      <a:lvl9pPr marL="3655714" algn="l" defTabSz="913929"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7"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1"/>
            <a:ext cx="11152188" cy="198823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188070"/>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2" r:id="rId17"/>
    <p:sldLayoutId id="2147483923" r:id="rId18"/>
    <p:sldLayoutId id="2147483924" r:id="rId19"/>
    <p:sldLayoutId id="2147483925" r:id="rId20"/>
    <p:sldLayoutId id="2147483926" r:id="rId21"/>
    <p:sldLayoutId id="2147483927" r:id="rId22"/>
    <p:sldLayoutId id="2147483928" r:id="rId23"/>
    <p:sldLayoutId id="2147483929" r:id="rId24"/>
    <p:sldLayoutId id="2147483930" r:id="rId25"/>
    <p:sldLayoutId id="2147483931" r:id="rId26"/>
    <p:sldLayoutId id="2147483932" r:id="rId27"/>
    <p:sldLayoutId id="2147483933" r:id="rId28"/>
  </p:sldLayoutIdLst>
  <p:transition>
    <p:fade/>
  </p:transition>
  <p:timing>
    <p:tnLst>
      <p:par>
        <p:cTn id="1" dur="indefinite" restart="never" nodeType="tmRoot"/>
      </p:par>
    </p:tnLst>
  </p:timing>
  <p:txStyles>
    <p:titleStyle>
      <a:lvl1pPr algn="l" defTabSz="913929"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564" marR="0" indent="-339564" algn="l" defTabSz="913929"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2816" marR="0" indent="-233252" algn="l" defTabSz="913929"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135" marR="0" indent="-225318" algn="l" defTabSz="913929" rtl="0" eaLnBrk="1" fontAlgn="auto" latinLnBrk="0" hangingPunct="1">
        <a:lnSpc>
          <a:spcPct val="90000"/>
        </a:lnSpc>
        <a:spcBef>
          <a:spcPct val="20000"/>
        </a:spcBef>
        <a:spcAft>
          <a:spcPts val="0"/>
        </a:spcAft>
        <a:buClrTx/>
        <a:buSzPct val="90000"/>
        <a:buFont typeface="Wingdings" pitchFamily="2" charset="2"/>
        <a:buChar char=""/>
        <a:tabLst>
          <a:tab pos="798135" algn="l"/>
        </a:tabLst>
        <a:defRPr sz="2400" kern="1200" spc="0" baseline="0">
          <a:solidFill>
            <a:schemeClr val="tx1">
              <a:alpha val="99000"/>
            </a:schemeClr>
          </a:solidFill>
          <a:latin typeface="+mn-lt"/>
          <a:ea typeface="+mn-ea"/>
          <a:cs typeface="+mn-cs"/>
        </a:defRPr>
      </a:lvl3pPr>
      <a:lvl4pPr marL="1029798" marR="0" indent="-231663" algn="l" defTabSz="913929"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116" marR="0" indent="-225318" algn="l" defTabSz="913929" rtl="0" eaLnBrk="1" fontAlgn="auto" latinLnBrk="0" hangingPunct="1">
        <a:lnSpc>
          <a:spcPct val="90000"/>
        </a:lnSpc>
        <a:spcBef>
          <a:spcPct val="20000"/>
        </a:spcBef>
        <a:spcAft>
          <a:spcPts val="0"/>
        </a:spcAft>
        <a:buClrTx/>
        <a:buSzPct val="90000"/>
        <a:buFont typeface="Wingdings" pitchFamily="2" charset="2"/>
        <a:buChar char=""/>
        <a:tabLst>
          <a:tab pos="1255116" algn="l"/>
        </a:tabLst>
        <a:defRPr sz="2000" kern="1200" spc="0" baseline="0">
          <a:solidFill>
            <a:schemeClr val="tx1">
              <a:alpha val="99000"/>
            </a:schemeClr>
          </a:solidFill>
          <a:latin typeface="+mn-lt"/>
          <a:ea typeface="+mn-ea"/>
          <a:cs typeface="+mn-cs"/>
        </a:defRPr>
      </a:lvl5pPr>
      <a:lvl6pPr marL="2513303"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269"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233"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198"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29" rtl="0" eaLnBrk="1" latinLnBrk="0" hangingPunct="1">
        <a:defRPr sz="1900" kern="1200">
          <a:solidFill>
            <a:schemeClr val="tx1"/>
          </a:solidFill>
          <a:latin typeface="+mn-lt"/>
          <a:ea typeface="+mn-ea"/>
          <a:cs typeface="+mn-cs"/>
        </a:defRPr>
      </a:lvl1pPr>
      <a:lvl2pPr marL="456965" algn="l" defTabSz="913929" rtl="0" eaLnBrk="1" latinLnBrk="0" hangingPunct="1">
        <a:defRPr sz="1900" kern="1200">
          <a:solidFill>
            <a:schemeClr val="tx1"/>
          </a:solidFill>
          <a:latin typeface="+mn-lt"/>
          <a:ea typeface="+mn-ea"/>
          <a:cs typeface="+mn-cs"/>
        </a:defRPr>
      </a:lvl2pPr>
      <a:lvl3pPr marL="913929" algn="l" defTabSz="913929" rtl="0" eaLnBrk="1" latinLnBrk="0" hangingPunct="1">
        <a:defRPr sz="1900" kern="1200">
          <a:solidFill>
            <a:schemeClr val="tx1"/>
          </a:solidFill>
          <a:latin typeface="+mn-lt"/>
          <a:ea typeface="+mn-ea"/>
          <a:cs typeface="+mn-cs"/>
        </a:defRPr>
      </a:lvl3pPr>
      <a:lvl4pPr marL="1370894" algn="l" defTabSz="913929" rtl="0" eaLnBrk="1" latinLnBrk="0" hangingPunct="1">
        <a:defRPr sz="1900" kern="1200">
          <a:solidFill>
            <a:schemeClr val="tx1"/>
          </a:solidFill>
          <a:latin typeface="+mn-lt"/>
          <a:ea typeface="+mn-ea"/>
          <a:cs typeface="+mn-cs"/>
        </a:defRPr>
      </a:lvl4pPr>
      <a:lvl5pPr marL="1827858" algn="l" defTabSz="913929" rtl="0" eaLnBrk="1" latinLnBrk="0" hangingPunct="1">
        <a:defRPr sz="1900" kern="1200">
          <a:solidFill>
            <a:schemeClr val="tx1"/>
          </a:solidFill>
          <a:latin typeface="+mn-lt"/>
          <a:ea typeface="+mn-ea"/>
          <a:cs typeface="+mn-cs"/>
        </a:defRPr>
      </a:lvl5pPr>
      <a:lvl6pPr marL="2284821" algn="l" defTabSz="913929" rtl="0" eaLnBrk="1" latinLnBrk="0" hangingPunct="1">
        <a:defRPr sz="1900" kern="1200">
          <a:solidFill>
            <a:schemeClr val="tx1"/>
          </a:solidFill>
          <a:latin typeface="+mn-lt"/>
          <a:ea typeface="+mn-ea"/>
          <a:cs typeface="+mn-cs"/>
        </a:defRPr>
      </a:lvl6pPr>
      <a:lvl7pPr marL="2741787" algn="l" defTabSz="913929" rtl="0" eaLnBrk="1" latinLnBrk="0" hangingPunct="1">
        <a:defRPr sz="1900" kern="1200">
          <a:solidFill>
            <a:schemeClr val="tx1"/>
          </a:solidFill>
          <a:latin typeface="+mn-lt"/>
          <a:ea typeface="+mn-ea"/>
          <a:cs typeface="+mn-cs"/>
        </a:defRPr>
      </a:lvl7pPr>
      <a:lvl8pPr marL="3198750" algn="l" defTabSz="913929" rtl="0" eaLnBrk="1" latinLnBrk="0" hangingPunct="1">
        <a:defRPr sz="1900" kern="1200">
          <a:solidFill>
            <a:schemeClr val="tx1"/>
          </a:solidFill>
          <a:latin typeface="+mn-lt"/>
          <a:ea typeface="+mn-ea"/>
          <a:cs typeface="+mn-cs"/>
        </a:defRPr>
      </a:lvl8pPr>
      <a:lvl9pPr marL="3655714" algn="l" defTabSz="913929"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7"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23480472"/>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 id="2147483948" r:id="rId14"/>
    <p:sldLayoutId id="2147483949" r:id="rId15"/>
    <p:sldLayoutId id="2147483950" r:id="rId16"/>
    <p:sldLayoutId id="2147483951" r:id="rId17"/>
    <p:sldLayoutId id="2147483952" r:id="rId18"/>
    <p:sldLayoutId id="2147483953" r:id="rId19"/>
    <p:sldLayoutId id="2147483954" r:id="rId20"/>
    <p:sldLayoutId id="2147483955" r:id="rId21"/>
    <p:sldLayoutId id="2147483956" r:id="rId22"/>
  </p:sldLayoutIdLst>
  <p:transition>
    <p:fade/>
  </p:transition>
  <p:timing>
    <p:tnLst>
      <p:par>
        <p:cTn id="1" dur="indefinite" restart="never" nodeType="tmRoot"/>
      </p:par>
    </p:tnLst>
  </p:timing>
  <p:txStyles>
    <p:titleStyle>
      <a:lvl1pPr algn="l" defTabSz="91392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155" indent="-460155" algn="l" defTabSz="91392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257" indent="-395101" algn="l" defTabSz="91392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292" indent="-403033" algn="l" defTabSz="91392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200" indent="-345911" algn="l" defTabSz="9139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589" indent="-336390" algn="l" defTabSz="9139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303"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269"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233"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198"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29" rtl="0" eaLnBrk="1" latinLnBrk="0" hangingPunct="1">
        <a:defRPr sz="1900" kern="1200">
          <a:solidFill>
            <a:schemeClr val="tx1"/>
          </a:solidFill>
          <a:latin typeface="+mn-lt"/>
          <a:ea typeface="+mn-ea"/>
          <a:cs typeface="+mn-cs"/>
        </a:defRPr>
      </a:lvl1pPr>
      <a:lvl2pPr marL="456965" algn="l" defTabSz="913929" rtl="0" eaLnBrk="1" latinLnBrk="0" hangingPunct="1">
        <a:defRPr sz="1900" kern="1200">
          <a:solidFill>
            <a:schemeClr val="tx1"/>
          </a:solidFill>
          <a:latin typeface="+mn-lt"/>
          <a:ea typeface="+mn-ea"/>
          <a:cs typeface="+mn-cs"/>
        </a:defRPr>
      </a:lvl2pPr>
      <a:lvl3pPr marL="913929" algn="l" defTabSz="913929" rtl="0" eaLnBrk="1" latinLnBrk="0" hangingPunct="1">
        <a:defRPr sz="1900" kern="1200">
          <a:solidFill>
            <a:schemeClr val="tx1"/>
          </a:solidFill>
          <a:latin typeface="+mn-lt"/>
          <a:ea typeface="+mn-ea"/>
          <a:cs typeface="+mn-cs"/>
        </a:defRPr>
      </a:lvl3pPr>
      <a:lvl4pPr marL="1370894" algn="l" defTabSz="913929" rtl="0" eaLnBrk="1" latinLnBrk="0" hangingPunct="1">
        <a:defRPr sz="1900" kern="1200">
          <a:solidFill>
            <a:schemeClr val="tx1"/>
          </a:solidFill>
          <a:latin typeface="+mn-lt"/>
          <a:ea typeface="+mn-ea"/>
          <a:cs typeface="+mn-cs"/>
        </a:defRPr>
      </a:lvl4pPr>
      <a:lvl5pPr marL="1827858" algn="l" defTabSz="913929" rtl="0" eaLnBrk="1" latinLnBrk="0" hangingPunct="1">
        <a:defRPr sz="1900" kern="1200">
          <a:solidFill>
            <a:schemeClr val="tx1"/>
          </a:solidFill>
          <a:latin typeface="+mn-lt"/>
          <a:ea typeface="+mn-ea"/>
          <a:cs typeface="+mn-cs"/>
        </a:defRPr>
      </a:lvl5pPr>
      <a:lvl6pPr marL="2284821" algn="l" defTabSz="913929" rtl="0" eaLnBrk="1" latinLnBrk="0" hangingPunct="1">
        <a:defRPr sz="1900" kern="1200">
          <a:solidFill>
            <a:schemeClr val="tx1"/>
          </a:solidFill>
          <a:latin typeface="+mn-lt"/>
          <a:ea typeface="+mn-ea"/>
          <a:cs typeface="+mn-cs"/>
        </a:defRPr>
      </a:lvl6pPr>
      <a:lvl7pPr marL="2741787" algn="l" defTabSz="913929" rtl="0" eaLnBrk="1" latinLnBrk="0" hangingPunct="1">
        <a:defRPr sz="1900" kern="1200">
          <a:solidFill>
            <a:schemeClr val="tx1"/>
          </a:solidFill>
          <a:latin typeface="+mn-lt"/>
          <a:ea typeface="+mn-ea"/>
          <a:cs typeface="+mn-cs"/>
        </a:defRPr>
      </a:lvl7pPr>
      <a:lvl8pPr marL="3198750" algn="l" defTabSz="913929" rtl="0" eaLnBrk="1" latinLnBrk="0" hangingPunct="1">
        <a:defRPr sz="1900" kern="1200">
          <a:solidFill>
            <a:schemeClr val="tx1"/>
          </a:solidFill>
          <a:latin typeface="+mn-lt"/>
          <a:ea typeface="+mn-ea"/>
          <a:cs typeface="+mn-cs"/>
        </a:defRPr>
      </a:lvl8pPr>
      <a:lvl9pPr marL="3655714" algn="l" defTabSz="913929" rtl="0" eaLnBrk="1" latinLnBrk="0" hangingPunct="1">
        <a:defRPr sz="1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7" y="228603"/>
            <a:ext cx="11149013" cy="99719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4"/>
            <a:ext cx="11149012" cy="2705360"/>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3312"/>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3971" r:id="rId12"/>
    <p:sldLayoutId id="2147483972" r:id="rId13"/>
    <p:sldLayoutId id="2147483973" r:id="rId14"/>
    <p:sldLayoutId id="2147483974" r:id="rId15"/>
    <p:sldLayoutId id="2147483975" r:id="rId16"/>
    <p:sldLayoutId id="2147483976" r:id="rId17"/>
    <p:sldLayoutId id="2147483977" r:id="rId18"/>
    <p:sldLayoutId id="2147483978" r:id="rId19"/>
  </p:sldLayoutIdLst>
  <p:transition>
    <p:fade/>
  </p:transition>
  <p:timing>
    <p:tnLst>
      <p:par>
        <p:cTn id="1" dur="indefinite" restart="never" nodeType="tmRoot"/>
      </p:par>
    </p:tnLst>
  </p:timing>
  <p:hf hdr="0" ftr="0" dt="0"/>
  <p:txStyles>
    <p:titleStyle>
      <a:lvl1pPr algn="l" defTabSz="1217953" rtl="0" eaLnBrk="1" latinLnBrk="0" hangingPunct="1">
        <a:lnSpc>
          <a:spcPct val="90000"/>
        </a:lnSpc>
        <a:spcBef>
          <a:spcPct val="0"/>
        </a:spcBef>
        <a:buNone/>
        <a:defRPr lang="en-US" sz="7200" b="0" kern="1200" cap="none" spc="-133"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613233" indent="-613233" algn="l" defTabSz="1217953" rtl="0" eaLnBrk="1" latinLnBrk="0" hangingPunct="1">
        <a:lnSpc>
          <a:spcPct val="90000"/>
        </a:lnSpc>
        <a:spcBef>
          <a:spcPct val="20000"/>
        </a:spcBef>
        <a:buSzPct val="80000"/>
        <a:buFont typeface="Arial" pitchFamily="34" charset="0"/>
        <a:buChar char="•"/>
        <a:defRPr sz="4300" kern="1200">
          <a:gradFill>
            <a:gsLst>
              <a:gs pos="0">
                <a:srgbClr val="595959"/>
              </a:gs>
              <a:gs pos="86000">
                <a:srgbClr val="595959"/>
              </a:gs>
            </a:gsLst>
            <a:lin ang="5400000" scaled="0"/>
          </a:gradFill>
          <a:latin typeface="+mn-lt"/>
          <a:ea typeface="+mn-ea"/>
          <a:cs typeface="+mn-cs"/>
        </a:defRPr>
      </a:lvl1pPr>
      <a:lvl2pPr marL="1139757" indent="-526530" algn="l" defTabSz="1217953" rtl="0" eaLnBrk="1" latinLnBrk="0" hangingPunct="1">
        <a:lnSpc>
          <a:spcPct val="90000"/>
        </a:lnSpc>
        <a:spcBef>
          <a:spcPct val="20000"/>
        </a:spcBef>
        <a:buSzPct val="80000"/>
        <a:buFont typeface="Arial" pitchFamily="34" charset="0"/>
        <a:buChar char="•"/>
        <a:defRPr sz="3700" kern="1200">
          <a:gradFill>
            <a:gsLst>
              <a:gs pos="0">
                <a:srgbClr val="595959"/>
              </a:gs>
              <a:gs pos="86000">
                <a:srgbClr val="595959"/>
              </a:gs>
            </a:gsLst>
            <a:lin ang="5400000" scaled="0"/>
          </a:gradFill>
          <a:latin typeface="+mn-lt"/>
          <a:ea typeface="+mn-ea"/>
          <a:cs typeface="+mn-cs"/>
        </a:defRPr>
      </a:lvl2pPr>
      <a:lvl3pPr marL="1676866" indent="-537103" algn="l" defTabSz="121795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3pPr>
      <a:lvl4pPr marL="2137845" indent="-460973" algn="l" defTabSz="1217953" rtl="0" eaLnBrk="1" latinLnBrk="0" hangingPunct="1">
        <a:lnSpc>
          <a:spcPct val="90000"/>
        </a:lnSpc>
        <a:spcBef>
          <a:spcPct val="20000"/>
        </a:spcBef>
        <a:buSzPct val="80000"/>
        <a:buFont typeface="Arial" pitchFamily="34" charset="0"/>
        <a:buChar char="•"/>
        <a:defRPr sz="2700" kern="1200">
          <a:gradFill>
            <a:gsLst>
              <a:gs pos="0">
                <a:srgbClr val="595959"/>
              </a:gs>
              <a:gs pos="86000">
                <a:srgbClr val="595959"/>
              </a:gs>
            </a:gsLst>
            <a:lin ang="5400000" scaled="0"/>
          </a:gradFill>
          <a:latin typeface="+mn-lt"/>
          <a:ea typeface="+mn-ea"/>
          <a:cs typeface="+mn-cs"/>
        </a:defRPr>
      </a:lvl4pPr>
      <a:lvl5pPr marL="2586138" indent="-448293" algn="l" defTabSz="1217953" rtl="0" eaLnBrk="1" latinLnBrk="0" hangingPunct="1">
        <a:lnSpc>
          <a:spcPct val="90000"/>
        </a:lnSpc>
        <a:spcBef>
          <a:spcPct val="20000"/>
        </a:spcBef>
        <a:buSzPct val="80000"/>
        <a:buFont typeface="Arial" pitchFamily="34" charset="0"/>
        <a:buChar char="•"/>
        <a:defRPr sz="2700" kern="1200">
          <a:gradFill>
            <a:gsLst>
              <a:gs pos="0">
                <a:srgbClr val="595959"/>
              </a:gs>
              <a:gs pos="86000">
                <a:srgbClr val="595959"/>
              </a:gs>
            </a:gsLst>
            <a:lin ang="5400000" scaled="0"/>
          </a:gradFill>
          <a:latin typeface="+mn-lt"/>
          <a:ea typeface="+mn-ea"/>
          <a:cs typeface="+mn-cs"/>
        </a:defRPr>
      </a:lvl5pPr>
      <a:lvl6pPr marL="3349366" indent="-304496" algn="l" defTabSz="1217953"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58347" indent="-304496" algn="l" defTabSz="1217953"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67319" indent="-304496" algn="l" defTabSz="1217953"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76298" indent="-304496" algn="l" defTabSz="1217953"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7953" rtl="0" eaLnBrk="1" latinLnBrk="0" hangingPunct="1">
        <a:defRPr sz="2400" kern="1200">
          <a:solidFill>
            <a:schemeClr val="tx1"/>
          </a:solidFill>
          <a:latin typeface="+mn-lt"/>
          <a:ea typeface="+mn-ea"/>
          <a:cs typeface="+mn-cs"/>
        </a:defRPr>
      </a:lvl1pPr>
      <a:lvl2pPr marL="608977" algn="l" defTabSz="1217953" rtl="0" eaLnBrk="1" latinLnBrk="0" hangingPunct="1">
        <a:defRPr sz="2400" kern="1200">
          <a:solidFill>
            <a:schemeClr val="tx1"/>
          </a:solidFill>
          <a:latin typeface="+mn-lt"/>
          <a:ea typeface="+mn-ea"/>
          <a:cs typeface="+mn-cs"/>
        </a:defRPr>
      </a:lvl2pPr>
      <a:lvl3pPr marL="1217953" algn="l" defTabSz="1217953" rtl="0" eaLnBrk="1" latinLnBrk="0" hangingPunct="1">
        <a:defRPr sz="2400" kern="1200">
          <a:solidFill>
            <a:schemeClr val="tx1"/>
          </a:solidFill>
          <a:latin typeface="+mn-lt"/>
          <a:ea typeface="+mn-ea"/>
          <a:cs typeface="+mn-cs"/>
        </a:defRPr>
      </a:lvl3pPr>
      <a:lvl4pPr marL="1826931" algn="l" defTabSz="1217953" rtl="0" eaLnBrk="1" latinLnBrk="0" hangingPunct="1">
        <a:defRPr sz="2400" kern="1200">
          <a:solidFill>
            <a:schemeClr val="tx1"/>
          </a:solidFill>
          <a:latin typeface="+mn-lt"/>
          <a:ea typeface="+mn-ea"/>
          <a:cs typeface="+mn-cs"/>
        </a:defRPr>
      </a:lvl4pPr>
      <a:lvl5pPr marL="2435903" algn="l" defTabSz="1217953" rtl="0" eaLnBrk="1" latinLnBrk="0" hangingPunct="1">
        <a:defRPr sz="2400" kern="1200">
          <a:solidFill>
            <a:schemeClr val="tx1"/>
          </a:solidFill>
          <a:latin typeface="+mn-lt"/>
          <a:ea typeface="+mn-ea"/>
          <a:cs typeface="+mn-cs"/>
        </a:defRPr>
      </a:lvl5pPr>
      <a:lvl6pPr marL="3044874" algn="l" defTabSz="1217953" rtl="0" eaLnBrk="1" latinLnBrk="0" hangingPunct="1">
        <a:defRPr sz="2400" kern="1200">
          <a:solidFill>
            <a:schemeClr val="tx1"/>
          </a:solidFill>
          <a:latin typeface="+mn-lt"/>
          <a:ea typeface="+mn-ea"/>
          <a:cs typeface="+mn-cs"/>
        </a:defRPr>
      </a:lvl6pPr>
      <a:lvl7pPr marL="3653859" algn="l" defTabSz="1217953" rtl="0" eaLnBrk="1" latinLnBrk="0" hangingPunct="1">
        <a:defRPr sz="2400" kern="1200">
          <a:solidFill>
            <a:schemeClr val="tx1"/>
          </a:solidFill>
          <a:latin typeface="+mn-lt"/>
          <a:ea typeface="+mn-ea"/>
          <a:cs typeface="+mn-cs"/>
        </a:defRPr>
      </a:lvl7pPr>
      <a:lvl8pPr marL="4262833" algn="l" defTabSz="1217953" rtl="0" eaLnBrk="1" latinLnBrk="0" hangingPunct="1">
        <a:defRPr sz="2400" kern="1200">
          <a:solidFill>
            <a:schemeClr val="tx1"/>
          </a:solidFill>
          <a:latin typeface="+mn-lt"/>
          <a:ea typeface="+mn-ea"/>
          <a:cs typeface="+mn-cs"/>
        </a:defRPr>
      </a:lvl8pPr>
      <a:lvl9pPr marL="4871806" algn="l" defTabSz="1217953"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7" y="228600"/>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08542914"/>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 id="2147483991" r:id="rId12"/>
    <p:sldLayoutId id="2147483992" r:id="rId13"/>
    <p:sldLayoutId id="2147483993" r:id="rId14"/>
    <p:sldLayoutId id="2147483994" r:id="rId15"/>
    <p:sldLayoutId id="2147483995" r:id="rId16"/>
    <p:sldLayoutId id="2147483996" r:id="rId17"/>
    <p:sldLayoutId id="2147483997" r:id="rId18"/>
    <p:sldLayoutId id="2147483998" r:id="rId19"/>
  </p:sldLayoutIdLst>
  <p:transition>
    <p:fade/>
  </p:transition>
  <p:timing>
    <p:tnLst>
      <p:par>
        <p:cTn id="1" dur="indefinite" restart="never" nodeType="tmRoot"/>
      </p:par>
    </p:tnLst>
  </p:timing>
  <p:txStyles>
    <p:titleStyle>
      <a:lvl1pPr algn="l" defTabSz="913966"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174" indent="-460174" algn="l" defTabSz="913966"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292" indent="-395117" algn="l" defTabSz="913966"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344" indent="-403050" algn="l" defTabSz="913966"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267" indent="-345925" algn="l" defTabSz="913966"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672" indent="-336404" algn="l" defTabSz="913966"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407" indent="-228491" algn="l" defTabSz="9139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392" indent="-228491" algn="l" defTabSz="9139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377" indent="-228491" algn="l" defTabSz="9139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360" indent="-228491" algn="l" defTabSz="9139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66" rtl="0" eaLnBrk="1" latinLnBrk="0" hangingPunct="1">
        <a:defRPr sz="1900" kern="1200">
          <a:solidFill>
            <a:schemeClr val="tx1"/>
          </a:solidFill>
          <a:latin typeface="+mn-lt"/>
          <a:ea typeface="+mn-ea"/>
          <a:cs typeface="+mn-cs"/>
        </a:defRPr>
      </a:lvl1pPr>
      <a:lvl2pPr marL="456983" algn="l" defTabSz="913966" rtl="0" eaLnBrk="1" latinLnBrk="0" hangingPunct="1">
        <a:defRPr sz="1900" kern="1200">
          <a:solidFill>
            <a:schemeClr val="tx1"/>
          </a:solidFill>
          <a:latin typeface="+mn-lt"/>
          <a:ea typeface="+mn-ea"/>
          <a:cs typeface="+mn-cs"/>
        </a:defRPr>
      </a:lvl2pPr>
      <a:lvl3pPr marL="913966" algn="l" defTabSz="913966" rtl="0" eaLnBrk="1" latinLnBrk="0" hangingPunct="1">
        <a:defRPr sz="1900" kern="1200">
          <a:solidFill>
            <a:schemeClr val="tx1"/>
          </a:solidFill>
          <a:latin typeface="+mn-lt"/>
          <a:ea typeface="+mn-ea"/>
          <a:cs typeface="+mn-cs"/>
        </a:defRPr>
      </a:lvl3pPr>
      <a:lvl4pPr marL="1370951" algn="l" defTabSz="913966" rtl="0" eaLnBrk="1" latinLnBrk="0" hangingPunct="1">
        <a:defRPr sz="1900" kern="1200">
          <a:solidFill>
            <a:schemeClr val="tx1"/>
          </a:solidFill>
          <a:latin typeface="+mn-lt"/>
          <a:ea typeface="+mn-ea"/>
          <a:cs typeface="+mn-cs"/>
        </a:defRPr>
      </a:lvl4pPr>
      <a:lvl5pPr marL="1827935" algn="l" defTabSz="913966" rtl="0" eaLnBrk="1" latinLnBrk="0" hangingPunct="1">
        <a:defRPr sz="1900" kern="1200">
          <a:solidFill>
            <a:schemeClr val="tx1"/>
          </a:solidFill>
          <a:latin typeface="+mn-lt"/>
          <a:ea typeface="+mn-ea"/>
          <a:cs typeface="+mn-cs"/>
        </a:defRPr>
      </a:lvl5pPr>
      <a:lvl6pPr marL="2284917" algn="l" defTabSz="913966" rtl="0" eaLnBrk="1" latinLnBrk="0" hangingPunct="1">
        <a:defRPr sz="1900" kern="1200">
          <a:solidFill>
            <a:schemeClr val="tx1"/>
          </a:solidFill>
          <a:latin typeface="+mn-lt"/>
          <a:ea typeface="+mn-ea"/>
          <a:cs typeface="+mn-cs"/>
        </a:defRPr>
      </a:lvl6pPr>
      <a:lvl7pPr marL="2741901" algn="l" defTabSz="913966" rtl="0" eaLnBrk="1" latinLnBrk="0" hangingPunct="1">
        <a:defRPr sz="1900" kern="1200">
          <a:solidFill>
            <a:schemeClr val="tx1"/>
          </a:solidFill>
          <a:latin typeface="+mn-lt"/>
          <a:ea typeface="+mn-ea"/>
          <a:cs typeface="+mn-cs"/>
        </a:defRPr>
      </a:lvl7pPr>
      <a:lvl8pPr marL="3198886" algn="l" defTabSz="913966" rtl="0" eaLnBrk="1" latinLnBrk="0" hangingPunct="1">
        <a:defRPr sz="1900" kern="1200">
          <a:solidFill>
            <a:schemeClr val="tx1"/>
          </a:solidFill>
          <a:latin typeface="+mn-lt"/>
          <a:ea typeface="+mn-ea"/>
          <a:cs typeface="+mn-cs"/>
        </a:defRPr>
      </a:lvl8pPr>
      <a:lvl9pPr marL="3655868" algn="l" defTabSz="913966" rtl="0" eaLnBrk="1" latinLnBrk="0" hangingPunct="1">
        <a:defRPr sz="19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578" y="228601"/>
            <a:ext cx="11155679"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578" y="1463047"/>
            <a:ext cx="11155679"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21" cstate="print">
            <a:duotone>
              <a:prstClr val="black"/>
              <a:schemeClr val="tx2">
                <a:tint val="45000"/>
                <a:satMod val="400000"/>
              </a:schemeClr>
            </a:duotone>
            <a:extLst>
              <a:ext uri="{BEBA8EAE-BF5A-486C-A8C5-ECC9F3942E4B}">
                <a14:imgProps xmlns:a14="http://schemas.microsoft.com/office/drawing/2010/main">
                  <a14:imgLayer r:embed="rId22">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9" y="6372552"/>
            <a:ext cx="1681921" cy="195501"/>
          </a:xfrm>
          <a:prstGeom prst="rect">
            <a:avLst/>
          </a:prstGeom>
        </p:spPr>
      </p:pic>
    </p:spTree>
    <p:extLst>
      <p:ext uri="{BB962C8B-B14F-4D97-AF65-F5344CB8AC3E}">
        <p14:creationId xmlns:p14="http://schemas.microsoft.com/office/powerpoint/2010/main" val="2006737019"/>
      </p:ext>
    </p:extLst>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 id="2147484005" r:id="rId5"/>
    <p:sldLayoutId id="2147484006" r:id="rId6"/>
    <p:sldLayoutId id="2147484007" r:id="rId7"/>
    <p:sldLayoutId id="2147484008" r:id="rId8"/>
    <p:sldLayoutId id="2147484009" r:id="rId9"/>
    <p:sldLayoutId id="2147484010" r:id="rId10"/>
    <p:sldLayoutId id="2147484011" r:id="rId11"/>
    <p:sldLayoutId id="2147484012" r:id="rId12"/>
    <p:sldLayoutId id="2147484013" r:id="rId13"/>
    <p:sldLayoutId id="2147484014" r:id="rId14"/>
    <p:sldLayoutId id="2147484015" r:id="rId15"/>
    <p:sldLayoutId id="2147484016" r:id="rId16"/>
    <p:sldLayoutId id="2147484017" r:id="rId17"/>
    <p:sldLayoutId id="2147484018" r:id="rId18"/>
    <p:sldLayoutId id="2147484019" r:id="rId19"/>
  </p:sldLayoutIdLst>
  <p:transition>
    <p:fade/>
  </p:transition>
  <p:timing>
    <p:tnLst>
      <p:par>
        <p:cTn id="1" dur="indefinite" restart="never" nodeType="tmRoot"/>
      </p:par>
    </p:tnLst>
  </p:timing>
  <p:txStyles>
    <p:titleStyle>
      <a:lvl1pPr algn="l" defTabSz="913814" rtl="0" eaLnBrk="1" latinLnBrk="0" hangingPunct="1">
        <a:lnSpc>
          <a:spcPct val="90000"/>
        </a:lnSpc>
        <a:spcBef>
          <a:spcPct val="0"/>
        </a:spcBef>
        <a:buNone/>
        <a:defRPr lang="en-US" sz="55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280" indent="-344280" algn="l" defTabSz="913814"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207" indent="-341109" algn="l" defTabSz="913814"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134" indent="-344280" algn="l" defTabSz="913814"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5057" indent="-345867" algn="l" defTabSz="913814"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1982" indent="-336348" algn="l" defTabSz="913814"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2995" indent="-228454" algn="l" defTabSz="91381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896" indent="-228454" algn="l" defTabSz="91381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806" indent="-228454" algn="l" defTabSz="91381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712" indent="-228454" algn="l" defTabSz="91381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814" rtl="0" eaLnBrk="1" latinLnBrk="0" hangingPunct="1">
        <a:defRPr sz="1900" kern="1200">
          <a:solidFill>
            <a:schemeClr val="tx1"/>
          </a:solidFill>
          <a:latin typeface="+mn-lt"/>
          <a:ea typeface="+mn-ea"/>
          <a:cs typeface="+mn-cs"/>
        </a:defRPr>
      </a:lvl1pPr>
      <a:lvl2pPr marL="456907" algn="l" defTabSz="913814" rtl="0" eaLnBrk="1" latinLnBrk="0" hangingPunct="1">
        <a:defRPr sz="1900" kern="1200">
          <a:solidFill>
            <a:schemeClr val="tx1"/>
          </a:solidFill>
          <a:latin typeface="+mn-lt"/>
          <a:ea typeface="+mn-ea"/>
          <a:cs typeface="+mn-cs"/>
        </a:defRPr>
      </a:lvl2pPr>
      <a:lvl3pPr marL="913814" algn="l" defTabSz="913814" rtl="0" eaLnBrk="1" latinLnBrk="0" hangingPunct="1">
        <a:defRPr sz="1900" kern="1200">
          <a:solidFill>
            <a:schemeClr val="tx1"/>
          </a:solidFill>
          <a:latin typeface="+mn-lt"/>
          <a:ea typeface="+mn-ea"/>
          <a:cs typeface="+mn-cs"/>
        </a:defRPr>
      </a:lvl3pPr>
      <a:lvl4pPr marL="1370721" algn="l" defTabSz="913814" rtl="0" eaLnBrk="1" latinLnBrk="0" hangingPunct="1">
        <a:defRPr sz="1900" kern="1200">
          <a:solidFill>
            <a:schemeClr val="tx1"/>
          </a:solidFill>
          <a:latin typeface="+mn-lt"/>
          <a:ea typeface="+mn-ea"/>
          <a:cs typeface="+mn-cs"/>
        </a:defRPr>
      </a:lvl4pPr>
      <a:lvl5pPr marL="1827631" algn="l" defTabSz="913814" rtl="0" eaLnBrk="1" latinLnBrk="0" hangingPunct="1">
        <a:defRPr sz="1900" kern="1200">
          <a:solidFill>
            <a:schemeClr val="tx1"/>
          </a:solidFill>
          <a:latin typeface="+mn-lt"/>
          <a:ea typeface="+mn-ea"/>
          <a:cs typeface="+mn-cs"/>
        </a:defRPr>
      </a:lvl5pPr>
      <a:lvl6pPr marL="2284534" algn="l" defTabSz="913814" rtl="0" eaLnBrk="1" latinLnBrk="0" hangingPunct="1">
        <a:defRPr sz="1900" kern="1200">
          <a:solidFill>
            <a:schemeClr val="tx1"/>
          </a:solidFill>
          <a:latin typeface="+mn-lt"/>
          <a:ea typeface="+mn-ea"/>
          <a:cs typeface="+mn-cs"/>
        </a:defRPr>
      </a:lvl6pPr>
      <a:lvl7pPr marL="2741444" algn="l" defTabSz="913814" rtl="0" eaLnBrk="1" latinLnBrk="0" hangingPunct="1">
        <a:defRPr sz="1900" kern="1200">
          <a:solidFill>
            <a:schemeClr val="tx1"/>
          </a:solidFill>
          <a:latin typeface="+mn-lt"/>
          <a:ea typeface="+mn-ea"/>
          <a:cs typeface="+mn-cs"/>
        </a:defRPr>
      </a:lvl7pPr>
      <a:lvl8pPr marL="3198350" algn="l" defTabSz="913814" rtl="0" eaLnBrk="1" latinLnBrk="0" hangingPunct="1">
        <a:defRPr sz="1900" kern="1200">
          <a:solidFill>
            <a:schemeClr val="tx1"/>
          </a:solidFill>
          <a:latin typeface="+mn-lt"/>
          <a:ea typeface="+mn-ea"/>
          <a:cs typeface="+mn-cs"/>
        </a:defRPr>
      </a:lvl8pPr>
      <a:lvl9pPr marL="3655259" algn="l" defTabSz="91381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0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06.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0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93.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321.xml"/><Relationship Id="rId4" Type="http://schemas.openxmlformats.org/officeDocument/2006/relationships/hyperlink" Target="http://www.windowsazure.com/en-us/pricing/calculator/?scenario=mobile"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321.xml"/><Relationship Id="rId4" Type="http://schemas.openxmlformats.org/officeDocument/2006/relationships/hyperlink" Target="http://www.windowsazure.com/en-us/pricing/member-offers/" TargetMode="External"/></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271.xml"/><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image" Target="../media/image46.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image" Target="../media/image45.png"/><Relationship Id="rId5" Type="http://schemas.openxmlformats.org/officeDocument/2006/relationships/tags" Target="../tags/tag12.xml"/><Relationship Id="rId10" Type="http://schemas.openxmlformats.org/officeDocument/2006/relationships/image" Target="../media/image44.png"/><Relationship Id="rId4" Type="http://schemas.openxmlformats.org/officeDocument/2006/relationships/tags" Target="../tags/tag11.xml"/><Relationship Id="rId9"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8" Type="http://schemas.openxmlformats.org/officeDocument/2006/relationships/hyperlink" Target="http://www.twitter.com/cloudnick" TargetMode="External"/><Relationship Id="rId3" Type="http://schemas.openxmlformats.org/officeDocument/2006/relationships/hyperlink" Target="http://www.windowsazure.com/en-us/" TargetMode="External"/><Relationship Id="rId7" Type="http://schemas.openxmlformats.org/officeDocument/2006/relationships/hyperlink" Target="mailto:mobileservices@microsoft.com" TargetMode="External"/><Relationship Id="rId2" Type="http://schemas.openxmlformats.org/officeDocument/2006/relationships/notesSlide" Target="../notesSlides/notesSlide23.xml"/><Relationship Id="rId1" Type="http://schemas.openxmlformats.org/officeDocument/2006/relationships/slideLayout" Target="../slideLayouts/slideLayout372.xml"/><Relationship Id="rId6" Type="http://schemas.openxmlformats.org/officeDocument/2006/relationships/hyperlink" Target="mailto:nickha@microsoft.com" TargetMode="External"/><Relationship Id="rId5" Type="http://schemas.openxmlformats.org/officeDocument/2006/relationships/hyperlink" Target="http://social.msdn.microsoft.com/Forums/en-US/azuremobile/threads" TargetMode="External"/><Relationship Id="rId10" Type="http://schemas.openxmlformats.org/officeDocument/2006/relationships/hyperlink" Target="http://go.microsoft.com/fwlink/?LinkID=130354&amp;clcid=0x409" TargetMode="External"/><Relationship Id="rId4" Type="http://schemas.openxmlformats.org/officeDocument/2006/relationships/hyperlink" Target="http://windowsazure.com/mobile" TargetMode="External"/><Relationship Id="rId9" Type="http://schemas.openxmlformats.org/officeDocument/2006/relationships/hyperlink" Target="http://www.twitter.com/chrisrisner"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WindowsAzure-TrainingKit/Demo-Windows8AndMobileServices" TargetMode="External"/><Relationship Id="rId2" Type="http://schemas.openxmlformats.org/officeDocument/2006/relationships/notesSlide" Target="../notesSlides/notesSlide3.xml"/><Relationship Id="rId1" Type="http://schemas.openxmlformats.org/officeDocument/2006/relationships/slideLayout" Target="../slideLayouts/slideLayout235.xml"/><Relationship Id="rId4" Type="http://schemas.openxmlformats.org/officeDocument/2006/relationships/hyperlink" Target="http://go.microsoft.com/fwlink/?LinkID=267130&amp;clcid=0x409"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1.xm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271.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4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45.png"/><Relationship Id="rId5" Type="http://schemas.openxmlformats.org/officeDocument/2006/relationships/tags" Target="../tags/tag5.xml"/><Relationship Id="rId10" Type="http://schemas.openxmlformats.org/officeDocument/2006/relationships/image" Target="../media/image44.png"/><Relationship Id="rId4" Type="http://schemas.openxmlformats.org/officeDocument/2006/relationships/tags" Target="../tags/tag4.xml"/><Relationship Id="rId9"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859890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Logic</a:t>
            </a:r>
            <a:endParaRPr lang="en-US" dirty="0"/>
          </a:p>
        </p:txBody>
      </p:sp>
      <p:sp>
        <p:nvSpPr>
          <p:cNvPr id="3" name="Text Placeholder 2"/>
          <p:cNvSpPr>
            <a:spLocks noGrp="1"/>
          </p:cNvSpPr>
          <p:nvPr>
            <p:ph type="body" sz="quarter" idx="10"/>
          </p:nvPr>
        </p:nvSpPr>
        <p:spPr>
          <a:xfrm>
            <a:off x="519113" y="1447802"/>
            <a:ext cx="11669712" cy="8586966"/>
          </a:xfrm>
        </p:spPr>
        <p:txBody>
          <a:bodyPr/>
          <a:lstStyle/>
          <a:p>
            <a:r>
              <a:rPr lang="en-US" spc="-71" dirty="0">
                <a:solidFill>
                  <a:schemeClr val="tx1"/>
                </a:solidFill>
              </a:rPr>
              <a:t>Supported Modules + </a:t>
            </a:r>
            <a:r>
              <a:rPr lang="en-US" spc="-71" dirty="0" err="1">
                <a:solidFill>
                  <a:schemeClr val="tx1"/>
                </a:solidFill>
              </a:rPr>
              <a:t>Globals</a:t>
            </a:r>
            <a:endParaRPr lang="en-US" spc="-71" dirty="0">
              <a:solidFill>
                <a:schemeClr val="tx1"/>
              </a:solidFill>
            </a:endParaRPr>
          </a:p>
          <a:p>
            <a:r>
              <a:rPr lang="en-US" spc="-71" dirty="0">
                <a:solidFill>
                  <a:schemeClr val="tx1"/>
                </a:solidFill>
              </a:rPr>
              <a:t>	</a:t>
            </a:r>
            <a:r>
              <a:rPr lang="en-US" spc="-71" dirty="0" err="1">
                <a:solidFill>
                  <a:schemeClr val="tx1"/>
                </a:solidFill>
              </a:rPr>
              <a:t>mssql</a:t>
            </a:r>
            <a:endParaRPr lang="en-US" spc="-71" dirty="0">
              <a:solidFill>
                <a:schemeClr val="tx1"/>
              </a:solidFill>
            </a:endParaRPr>
          </a:p>
          <a:p>
            <a:r>
              <a:rPr lang="en-US" spc="-71" dirty="0">
                <a:solidFill>
                  <a:schemeClr val="tx1"/>
                </a:solidFill>
              </a:rPr>
              <a:t>	request</a:t>
            </a:r>
          </a:p>
          <a:p>
            <a:r>
              <a:rPr lang="en-US" spc="-71" dirty="0">
                <a:solidFill>
                  <a:schemeClr val="tx1"/>
                </a:solidFill>
              </a:rPr>
              <a:t>	console</a:t>
            </a:r>
          </a:p>
          <a:p>
            <a:r>
              <a:rPr lang="en-US" spc="-71" dirty="0">
                <a:solidFill>
                  <a:schemeClr val="tx1"/>
                </a:solidFill>
              </a:rPr>
              <a:t>	push</a:t>
            </a:r>
            <a:r>
              <a:rPr lang="en-US" b="1" spc="-71" dirty="0">
                <a:solidFill>
                  <a:schemeClr val="tx1"/>
                </a:solidFill>
              </a:rPr>
              <a:t>.*</a:t>
            </a:r>
          </a:p>
          <a:p>
            <a:r>
              <a:rPr lang="en-US" spc="-71" dirty="0">
                <a:solidFill>
                  <a:schemeClr val="tx1"/>
                </a:solidFill>
              </a:rPr>
              <a:t>	tables</a:t>
            </a:r>
          </a:p>
          <a:p>
            <a:r>
              <a:rPr lang="en-US" spc="-71" dirty="0">
                <a:solidFill>
                  <a:schemeClr val="tx1"/>
                </a:solidFill>
              </a:rPr>
              <a:t>	</a:t>
            </a:r>
            <a:r>
              <a:rPr lang="en-US" spc="-71" dirty="0" err="1">
                <a:solidFill>
                  <a:schemeClr val="tx1"/>
                </a:solidFill>
              </a:rPr>
              <a:t>statusCodes</a:t>
            </a:r>
            <a:endParaRPr lang="en-US" spc="-71" dirty="0">
              <a:solidFill>
                <a:schemeClr val="tx1"/>
              </a:solidFill>
            </a:endParaRPr>
          </a:p>
          <a:p>
            <a:endParaRPr lang="en-US" spc="-71" dirty="0">
              <a:solidFill>
                <a:schemeClr val="tx1"/>
              </a:solidFill>
            </a:endParaRPr>
          </a:p>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sp>
        <p:nvSpPr>
          <p:cNvPr id="7" name="Rectangle 6"/>
          <p:cNvSpPr/>
          <p:nvPr/>
        </p:nvSpPr>
        <p:spPr>
          <a:xfrm>
            <a:off x="4310135" y="2636646"/>
            <a:ext cx="7615707" cy="2717742"/>
          </a:xfrm>
          <a:prstGeom prst="rect">
            <a:avLst/>
          </a:prstGeom>
          <a:solidFill>
            <a:schemeClr val="bg2"/>
          </a:solidFill>
        </p:spPr>
        <p:txBody>
          <a:bodyPr wrap="square" lIns="91395" tIns="45700" rIns="91395" bIns="45700">
            <a:spAutoFit/>
          </a:bodyPr>
          <a:lstStyle/>
          <a:p>
            <a:pPr defTabSz="913839"/>
            <a:r>
              <a:rPr lang="en-US" sz="2800" dirty="0" err="1">
                <a:solidFill>
                  <a:srgbClr val="000000"/>
                </a:solidFill>
              </a:rPr>
              <a:t>mssql.query</a:t>
            </a:r>
            <a:r>
              <a:rPr lang="en-US" sz="2800" dirty="0">
                <a:solidFill>
                  <a:srgbClr val="000000"/>
                </a:solidFill>
              </a:rPr>
              <a:t>(</a:t>
            </a:r>
            <a:r>
              <a:rPr lang="en-US" sz="2800" dirty="0">
                <a:solidFill>
                  <a:srgbClr val="A31515"/>
                </a:solidFill>
              </a:rPr>
              <a:t>'select top 1 * from </a:t>
            </a:r>
            <a:r>
              <a:rPr lang="en-US" sz="2800" dirty="0" err="1">
                <a:solidFill>
                  <a:srgbClr val="A31515"/>
                </a:solidFill>
              </a:rPr>
              <a:t>statusupdates</a:t>
            </a:r>
            <a:r>
              <a:rPr lang="en-US" sz="2800" dirty="0">
                <a:solidFill>
                  <a:srgbClr val="A31515"/>
                </a:solidFill>
              </a:rPr>
              <a:t>'</a:t>
            </a:r>
            <a:r>
              <a:rPr lang="en-US" sz="2800" dirty="0">
                <a:solidFill>
                  <a:srgbClr val="000000"/>
                </a:solidFill>
              </a:rPr>
              <a:t>, 	{ success: </a:t>
            </a:r>
            <a:r>
              <a:rPr lang="en-US" sz="2800" dirty="0">
                <a:solidFill>
                  <a:srgbClr val="0000FF"/>
                </a:solidFill>
              </a:rPr>
              <a:t>function</a:t>
            </a:r>
            <a:r>
              <a:rPr lang="en-US" sz="2800" dirty="0">
                <a:solidFill>
                  <a:srgbClr val="000000"/>
                </a:solidFill>
              </a:rPr>
              <a:t>(results) { 					console.log(results); </a:t>
            </a:r>
          </a:p>
          <a:p>
            <a:pPr defTabSz="913839"/>
            <a:r>
              <a:rPr lang="en-US" sz="2800" dirty="0">
                <a:solidFill>
                  <a:srgbClr val="000000"/>
                </a:solidFill>
              </a:rPr>
              <a:t>		} </a:t>
            </a:r>
          </a:p>
          <a:p>
            <a:pPr defTabSz="913839"/>
            <a:r>
              <a:rPr lang="en-US" sz="2800" dirty="0">
                <a:solidFill>
                  <a:srgbClr val="000000"/>
                </a:solidFill>
              </a:rPr>
              <a:t>	}</a:t>
            </a:r>
          </a:p>
          <a:p>
            <a:pPr defTabSz="913839"/>
            <a:r>
              <a:rPr lang="en-US" sz="2800" dirty="0">
                <a:solidFill>
                  <a:srgbClr val="000000"/>
                </a:solidFill>
              </a:rPr>
              <a:t>); </a:t>
            </a:r>
            <a:endParaRPr lang="en-US" sz="2800" dirty="0">
              <a:solidFill>
                <a:srgbClr val="292929"/>
              </a:solidFill>
            </a:endParaRPr>
          </a:p>
        </p:txBody>
      </p:sp>
    </p:spTree>
    <p:extLst>
      <p:ext uri="{BB962C8B-B14F-4D97-AF65-F5344CB8AC3E}">
        <p14:creationId xmlns:p14="http://schemas.microsoft.com/office/powerpoint/2010/main" val="3466849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 to SQL type mappings</a:t>
            </a:r>
            <a:endParaRPr lang="en-US" dirty="0"/>
          </a:p>
        </p:txBody>
      </p:sp>
      <p:sp>
        <p:nvSpPr>
          <p:cNvPr id="3" name="Text Placeholder 2"/>
          <p:cNvSpPr>
            <a:spLocks noGrp="1"/>
          </p:cNvSpPr>
          <p:nvPr>
            <p:ph type="body" sz="quarter" idx="10"/>
          </p:nvPr>
        </p:nvSpPr>
        <p:spPr>
          <a:xfrm>
            <a:off x="519113" y="1447801"/>
            <a:ext cx="11669712" cy="3231654"/>
          </a:xfrm>
        </p:spPr>
        <p:txBody>
          <a:bodyPr/>
          <a:lstStyle/>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95418478"/>
              </p:ext>
            </p:extLst>
          </p:nvPr>
        </p:nvGraphicFramePr>
        <p:xfrm>
          <a:off x="960125" y="1584966"/>
          <a:ext cx="10393679" cy="3372653"/>
        </p:xfrm>
        <a:graphic>
          <a:graphicData uri="http://schemas.openxmlformats.org/drawingml/2006/table">
            <a:tbl>
              <a:tblPr firstRow="1" firstCol="1" bandRow="1">
                <a:tableStyleId>{68D230F3-CF80-4859-8CE7-A43EE81993B5}</a:tableStyleId>
              </a:tblPr>
              <a:tblGrid>
                <a:gridCol w="4602480"/>
                <a:gridCol w="5791199"/>
              </a:tblGrid>
              <a:tr h="534933">
                <a:tc>
                  <a:txBody>
                    <a:bodyPr/>
                    <a:lstStyle/>
                    <a:p>
                      <a:pPr marL="0" marR="0">
                        <a:spcBef>
                          <a:spcPts val="0"/>
                        </a:spcBef>
                        <a:spcAft>
                          <a:spcPts val="0"/>
                        </a:spcAft>
                      </a:pPr>
                      <a:r>
                        <a:rPr lang="en-US" sz="2800" b="1" dirty="0">
                          <a:effectLst/>
                        </a:rPr>
                        <a:t>JSON Value</a:t>
                      </a:r>
                      <a:endParaRPr lang="en-US" sz="2800" b="1"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a:effectLst/>
                        </a:rPr>
                        <a:t>T-SQL Type</a:t>
                      </a:r>
                      <a:endParaRPr lang="en-US" sz="2800">
                        <a:effectLst/>
                        <a:latin typeface="Calibri"/>
                        <a:ea typeface="Calibri"/>
                        <a:cs typeface="Times New Roman"/>
                      </a:endParaRPr>
                    </a:p>
                  </a:txBody>
                  <a:tcPr marL="50800" marR="50800" marT="50800" marB="50800"/>
                </a:tc>
              </a:tr>
              <a:tr h="968266">
                <a:tc>
                  <a:txBody>
                    <a:bodyPr/>
                    <a:lstStyle/>
                    <a:p>
                      <a:pPr marL="0" marR="0">
                        <a:spcBef>
                          <a:spcPts val="0"/>
                        </a:spcBef>
                        <a:spcAft>
                          <a:spcPts val="0"/>
                        </a:spcAft>
                      </a:pPr>
                      <a:r>
                        <a:rPr lang="en-US" sz="2800" b="0" dirty="0">
                          <a:effectLst/>
                        </a:rPr>
                        <a:t>Numeric values (integer, decimal, floating point)</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dirty="0" smtClean="0">
                          <a:effectLst/>
                        </a:rPr>
                        <a:t>Float</a:t>
                      </a:r>
                      <a:endParaRPr lang="en-US" sz="2800" dirty="0">
                        <a:solidFill>
                          <a:srgbClr val="FF0000"/>
                        </a:solidFill>
                        <a:effectLst/>
                        <a:latin typeface="Calibri"/>
                        <a:ea typeface="Calibri"/>
                        <a:cs typeface="Times New Roman"/>
                      </a:endParaRPr>
                    </a:p>
                  </a:txBody>
                  <a:tcPr marL="50800" marR="50800" marT="50800" marB="50800"/>
                </a:tc>
              </a:tr>
              <a:tr h="534933">
                <a:tc>
                  <a:txBody>
                    <a:bodyPr/>
                    <a:lstStyle/>
                    <a:p>
                      <a:pPr marL="0" marR="0">
                        <a:spcBef>
                          <a:spcPts val="0"/>
                        </a:spcBef>
                        <a:spcAft>
                          <a:spcPts val="0"/>
                        </a:spcAft>
                      </a:pPr>
                      <a:r>
                        <a:rPr lang="en-US" sz="2800" b="0" dirty="0">
                          <a:effectLst/>
                        </a:rPr>
                        <a:t>Boolean </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a:effectLst/>
                        </a:rPr>
                        <a:t>Bit</a:t>
                      </a:r>
                      <a:endParaRPr lang="en-US" sz="2800">
                        <a:solidFill>
                          <a:srgbClr val="FF0000"/>
                        </a:solidFill>
                        <a:effectLst/>
                        <a:latin typeface="Calibri"/>
                        <a:ea typeface="Calibri"/>
                        <a:cs typeface="Times New Roman"/>
                      </a:endParaRPr>
                    </a:p>
                  </a:txBody>
                  <a:tcPr marL="50800" marR="50800" marT="50800" marB="50800"/>
                </a:tc>
              </a:tr>
              <a:tr h="534933">
                <a:tc>
                  <a:txBody>
                    <a:bodyPr/>
                    <a:lstStyle/>
                    <a:p>
                      <a:pPr marL="0" marR="0">
                        <a:spcBef>
                          <a:spcPts val="0"/>
                        </a:spcBef>
                        <a:spcAft>
                          <a:spcPts val="0"/>
                        </a:spcAft>
                      </a:pPr>
                      <a:r>
                        <a:rPr lang="en-US" sz="2800" b="0" dirty="0" err="1">
                          <a:effectLst/>
                        </a:rPr>
                        <a:t>DateTime</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dirty="0" err="1">
                          <a:effectLst/>
                        </a:rPr>
                        <a:t>DateTimeOffset</a:t>
                      </a:r>
                      <a:r>
                        <a:rPr lang="en-US" sz="2800" dirty="0">
                          <a:effectLst/>
                        </a:rPr>
                        <a:t>(3)</a:t>
                      </a:r>
                      <a:endParaRPr lang="en-US" sz="2800" dirty="0">
                        <a:solidFill>
                          <a:srgbClr val="FF0000"/>
                        </a:solidFill>
                        <a:effectLst/>
                        <a:latin typeface="Calibri"/>
                        <a:ea typeface="Calibri"/>
                        <a:cs typeface="Times New Roman"/>
                      </a:endParaRPr>
                    </a:p>
                  </a:txBody>
                  <a:tcPr marL="50800" marR="50800" marT="50800" marB="50800"/>
                </a:tc>
              </a:tr>
              <a:tr h="799588">
                <a:tc>
                  <a:txBody>
                    <a:bodyPr/>
                    <a:lstStyle/>
                    <a:p>
                      <a:pPr marL="0" marR="0">
                        <a:spcBef>
                          <a:spcPts val="0"/>
                        </a:spcBef>
                        <a:spcAft>
                          <a:spcPts val="0"/>
                        </a:spcAft>
                      </a:pPr>
                      <a:r>
                        <a:rPr lang="en-US" sz="2800" b="0" dirty="0">
                          <a:effectLst/>
                        </a:rPr>
                        <a:t>String </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dirty="0" err="1" smtClean="0">
                          <a:effectLst/>
                        </a:rPr>
                        <a:t>Nvarchar</a:t>
                      </a:r>
                      <a:r>
                        <a:rPr lang="en-US" sz="2800" dirty="0" smtClean="0">
                          <a:effectLst/>
                        </a:rPr>
                        <a:t>(max)</a:t>
                      </a:r>
                      <a:endParaRPr lang="en-US" sz="2800" dirty="0">
                        <a:solidFill>
                          <a:srgbClr val="FF0000"/>
                        </a:solidFill>
                        <a:effectLst/>
                        <a:latin typeface="Calibri"/>
                        <a:ea typeface="Calibri"/>
                        <a:cs typeface="Times New Roman"/>
                      </a:endParaRPr>
                    </a:p>
                  </a:txBody>
                  <a:tcPr marL="50800" marR="50800" marT="50800" marB="50800"/>
                </a:tc>
              </a:tr>
            </a:tbl>
          </a:graphicData>
        </a:graphic>
      </p:graphicFrame>
    </p:spTree>
    <p:extLst>
      <p:ext uri="{BB962C8B-B14F-4D97-AF65-F5344CB8AC3E}">
        <p14:creationId xmlns:p14="http://schemas.microsoft.com/office/powerpoint/2010/main" val="1519371376"/>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7"/>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4" tIns="0" rIns="91384" bIns="91387" numCol="1" rtlCol="0" anchor="b" anchorCtr="0" compatLnSpc="1">
            <a:prstTxWarp prst="textNoShape">
              <a:avLst/>
            </a:prstTxWarp>
          </a:bodyPr>
          <a:lstStyle/>
          <a:p>
            <a:pPr defTabSz="913575"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8" y="2601780"/>
            <a:ext cx="10237787" cy="1855893"/>
          </a:xfrm>
        </p:spPr>
        <p:txBody>
          <a:bodyPr/>
          <a:lstStyle/>
          <a:p>
            <a:r>
              <a:rPr lang="en-US" sz="6700" dirty="0"/>
              <a:t>Server Logic</a:t>
            </a:r>
            <a:br>
              <a:rPr lang="en-US" sz="6700" dirty="0"/>
            </a:br>
            <a:r>
              <a:rPr lang="en-US" sz="6700" dirty="0"/>
              <a:t>	</a:t>
            </a:r>
            <a:r>
              <a:rPr lang="en-US" sz="4000" dirty="0"/>
              <a:t>adding server logic on CRUD operations</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575"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575"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7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43" y="3854888"/>
            <a:ext cx="10237787" cy="461665"/>
          </a:xfrm>
          <a:prstGeom prst="rect">
            <a:avLst/>
          </a:prstGeom>
        </p:spPr>
        <p:txBody>
          <a:bodyPr lIns="91392" tIns="45699" rIns="91392" bIns="4569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179590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74176" y="6268031"/>
            <a:ext cx="2862944" cy="58997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7" tIns="45685" rIns="91367" bIns="45685" numCol="1" rtlCol="0" anchor="ctr" anchorCtr="0" compatLnSpc="1">
            <a:prstTxWarp prst="textNoShape">
              <a:avLst/>
            </a:prstTxWarp>
          </a:bodyPr>
          <a:lstStyle/>
          <a:p>
            <a:pPr algn="ctr" defTabSz="913423" fontAlgn="base">
              <a:spcBef>
                <a:spcPts val="200"/>
              </a:spcBef>
              <a:spcAft>
                <a:spcPct val="0"/>
              </a:spcAft>
            </a:pPr>
            <a:endParaRPr lang="en-US" sz="2800" dirty="0">
              <a:ln>
                <a:solidFill>
                  <a:srgbClr val="FFFFFF">
                    <a:alpha val="0"/>
                  </a:srgbClr>
                </a:solidFill>
              </a:ln>
              <a:solidFill>
                <a:srgbClr val="FFFFFF"/>
              </a:solidFill>
            </a:endParaRPr>
          </a:p>
        </p:txBody>
      </p:sp>
      <p:sp>
        <p:nvSpPr>
          <p:cNvPr id="3" name="Title 2"/>
          <p:cNvSpPr>
            <a:spLocks noGrp="1"/>
          </p:cNvSpPr>
          <p:nvPr>
            <p:ph type="title"/>
          </p:nvPr>
        </p:nvSpPr>
        <p:spPr/>
        <p:txBody>
          <a:bodyPr/>
          <a:lstStyle/>
          <a:p>
            <a:r>
              <a:rPr lang="en-US" dirty="0"/>
              <a:t>Push Notification </a:t>
            </a:r>
            <a:r>
              <a:rPr lang="en-US" dirty="0" smtClean="0"/>
              <a:t>Lifecycle Overview</a:t>
            </a:r>
            <a:endParaRPr lang="en-US" dirty="0"/>
          </a:p>
        </p:txBody>
      </p:sp>
      <p:sp>
        <p:nvSpPr>
          <p:cNvPr id="4" name="TextBox 3"/>
          <p:cNvSpPr txBox="1"/>
          <p:nvPr/>
        </p:nvSpPr>
        <p:spPr>
          <a:xfrm>
            <a:off x="7079543" y="1436918"/>
            <a:ext cx="4588595" cy="2550739"/>
          </a:xfrm>
          <a:prstGeom prst="rect">
            <a:avLst/>
          </a:prstGeom>
          <a:noFill/>
        </p:spPr>
        <p:txBody>
          <a:bodyPr wrap="square" lIns="0" tIns="0" rIns="0" bIns="0" rtlCol="0">
            <a:noAutofit/>
          </a:bodyPr>
          <a:lstStyle/>
          <a:p>
            <a:pPr marL="406104" indent="-406104" defTabSz="913112"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Request Channel URI</a:t>
            </a:r>
          </a:p>
          <a:p>
            <a:pPr marL="406104" indent="-406104" defTabSz="913112"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Register with your </a:t>
            </a:r>
            <a:br>
              <a:rPr lang="en-US" sz="2800" dirty="0">
                <a:ln>
                  <a:solidFill>
                    <a:srgbClr val="FFFFFF">
                      <a:alpha val="0"/>
                    </a:srgbClr>
                  </a:solidFill>
                </a:ln>
                <a:solidFill>
                  <a:srgbClr val="595959">
                    <a:alpha val="99000"/>
                  </a:srgbClr>
                </a:solidFill>
              </a:rPr>
            </a:br>
            <a:r>
              <a:rPr lang="en-US" sz="2800" dirty="0">
                <a:ln>
                  <a:solidFill>
                    <a:srgbClr val="FFFFFF">
                      <a:alpha val="0"/>
                    </a:srgbClr>
                  </a:solidFill>
                </a:ln>
                <a:solidFill>
                  <a:srgbClr val="595959">
                    <a:alpha val="99000"/>
                  </a:srgbClr>
                </a:solidFill>
              </a:rPr>
              <a:t>Cloud Service</a:t>
            </a:r>
          </a:p>
          <a:p>
            <a:pPr marL="406104" indent="-406104" defTabSz="913112"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Authenticate &amp; </a:t>
            </a:r>
            <a:br>
              <a:rPr lang="en-US" sz="2800" dirty="0">
                <a:ln>
                  <a:solidFill>
                    <a:srgbClr val="FFFFFF">
                      <a:alpha val="0"/>
                    </a:srgbClr>
                  </a:solidFill>
                </a:ln>
                <a:solidFill>
                  <a:srgbClr val="595959">
                    <a:alpha val="99000"/>
                  </a:srgbClr>
                </a:solidFill>
              </a:rPr>
            </a:br>
            <a:r>
              <a:rPr lang="en-US" sz="2800" dirty="0">
                <a:ln>
                  <a:solidFill>
                    <a:srgbClr val="FFFFFF">
                      <a:alpha val="0"/>
                    </a:srgbClr>
                  </a:solidFill>
                </a:ln>
                <a:solidFill>
                  <a:srgbClr val="595959">
                    <a:alpha val="99000"/>
                  </a:srgbClr>
                </a:solidFill>
              </a:rPr>
              <a:t>Push Notification</a:t>
            </a:r>
          </a:p>
        </p:txBody>
      </p:sp>
      <p:sp>
        <p:nvSpPr>
          <p:cNvPr id="6" name="Rounded Rectangle 22"/>
          <p:cNvSpPr/>
          <p:nvPr/>
        </p:nvSpPr>
        <p:spPr bwMode="auto">
          <a:xfrm>
            <a:off x="517530" y="1349831"/>
            <a:ext cx="2298535" cy="516068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35" tIns="45667" rIns="91335" bIns="45667" numCol="1" spcCol="0" rtlCol="0" anchor="t" anchorCtr="0" compatLnSpc="1">
            <a:prstTxWarp prst="textNoShape">
              <a:avLst/>
            </a:prstTxWarp>
          </a:bodyPr>
          <a:lstStyle/>
          <a:p>
            <a:pPr algn="ctr" defTabSz="913112" fontAlgn="base">
              <a:spcBef>
                <a:spcPts val="600"/>
              </a:spcBef>
              <a:spcAft>
                <a:spcPts val="600"/>
              </a:spcAft>
            </a:pPr>
            <a:r>
              <a:rPr lang="en-US" sz="2800" spc="-151" dirty="0">
                <a:solidFill>
                  <a:srgbClr val="DDDDDD">
                    <a:lumMod val="50000"/>
                    <a:alpha val="99000"/>
                  </a:srgbClr>
                </a:solidFill>
                <a:latin typeface="Segoe UI Light" pitchFamily="34" charset="0"/>
              </a:rPr>
              <a:t>Windows  8</a:t>
            </a:r>
          </a:p>
        </p:txBody>
      </p:sp>
      <p:sp>
        <p:nvSpPr>
          <p:cNvPr id="7" name="Rounded Rectangle 20"/>
          <p:cNvSpPr/>
          <p:nvPr/>
        </p:nvSpPr>
        <p:spPr bwMode="auto">
          <a:xfrm>
            <a:off x="752392" y="4437137"/>
            <a:ext cx="1828800" cy="1828800"/>
          </a:xfrm>
          <a:prstGeom prst="rect">
            <a:avLst/>
          </a:prstGeom>
          <a:solidFill>
            <a:schemeClr val="accent4"/>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1" tIns="91371" rIns="91371" bIns="91371" numCol="1" rtlCol="0" anchor="b" anchorCtr="0" compatLnSpc="1">
            <a:prstTxWarp prst="textNoShape">
              <a:avLst/>
            </a:prstTxWarp>
          </a:bodyPr>
          <a:lstStyle/>
          <a:p>
            <a:pPr defTabSz="1218036"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Notification</a:t>
            </a:r>
          </a:p>
          <a:p>
            <a:pPr defTabSz="1218036"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Client Platform</a:t>
            </a:r>
          </a:p>
        </p:txBody>
      </p:sp>
      <p:sp>
        <p:nvSpPr>
          <p:cNvPr id="8" name="Rounded Rectangle 23"/>
          <p:cNvSpPr/>
          <p:nvPr/>
        </p:nvSpPr>
        <p:spPr bwMode="auto">
          <a:xfrm>
            <a:off x="752392" y="1952067"/>
            <a:ext cx="1828800" cy="182880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1" tIns="91371" rIns="91371" bIns="91371" numCol="1" rtlCol="0" anchor="b" anchorCtr="0" compatLnSpc="1">
            <a:prstTxWarp prst="textNoShape">
              <a:avLst/>
            </a:prstTxWarp>
          </a:bodyPr>
          <a:lstStyle/>
          <a:p>
            <a:pPr algn="ctr" defTabSz="1218036"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App</a:t>
            </a:r>
          </a:p>
        </p:txBody>
      </p:sp>
      <p:sp>
        <p:nvSpPr>
          <p:cNvPr id="10" name="Rounded Rectangle 21"/>
          <p:cNvSpPr/>
          <p:nvPr/>
        </p:nvSpPr>
        <p:spPr bwMode="auto">
          <a:xfrm>
            <a:off x="4352933" y="1349829"/>
            <a:ext cx="2103120" cy="210312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1" tIns="91371" rIns="91371" bIns="91371" numCol="1" rtlCol="0" anchor="b" anchorCtr="0" compatLnSpc="1">
            <a:prstTxWarp prst="textNoShape">
              <a:avLst/>
            </a:prstTxWarp>
          </a:bodyPr>
          <a:lstStyle/>
          <a:p>
            <a:pPr defTabSz="1218036"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Mobile Services</a:t>
            </a:r>
          </a:p>
        </p:txBody>
      </p:sp>
      <p:sp>
        <p:nvSpPr>
          <p:cNvPr id="13" name="Rounded Rectangle 18"/>
          <p:cNvSpPr/>
          <p:nvPr/>
        </p:nvSpPr>
        <p:spPr bwMode="auto">
          <a:xfrm>
            <a:off x="4352933" y="4407393"/>
            <a:ext cx="2103120" cy="2103120"/>
          </a:xfrm>
          <a:prstGeom prst="rect">
            <a:avLst/>
          </a:prstGeom>
          <a:solidFill>
            <a:srgbClr val="8CC60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1" tIns="91371" rIns="0" bIns="91371" numCol="1" rtlCol="0" anchor="b" anchorCtr="0" compatLnSpc="1">
            <a:prstTxWarp prst="textNoShape">
              <a:avLst/>
            </a:prstTxWarp>
          </a:bodyPr>
          <a:lstStyle/>
          <a:p>
            <a:pPr defTabSz="1218036"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Windows Push Notification Service</a:t>
            </a:r>
          </a:p>
        </p:txBody>
      </p:sp>
      <p:grpSp>
        <p:nvGrpSpPr>
          <p:cNvPr id="29" name="Group 28"/>
          <p:cNvGrpSpPr/>
          <p:nvPr/>
        </p:nvGrpSpPr>
        <p:grpSpPr>
          <a:xfrm>
            <a:off x="1471233" y="3780881"/>
            <a:ext cx="782123" cy="656265"/>
            <a:chOff x="1471220" y="3430995"/>
            <a:chExt cx="782123" cy="1366013"/>
          </a:xfrm>
        </p:grpSpPr>
        <p:sp>
          <p:nvSpPr>
            <p:cNvPr id="16" name="Up-Down Arrow 15"/>
            <p:cNvSpPr/>
            <p:nvPr/>
          </p:nvSpPr>
          <p:spPr bwMode="auto">
            <a:xfrm>
              <a:off x="1471220" y="3430995"/>
              <a:ext cx="391145" cy="1366013"/>
            </a:xfrm>
            <a:prstGeom prst="up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423"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17" name="Rectangle 16"/>
            <p:cNvSpPr/>
            <p:nvPr/>
          </p:nvSpPr>
          <p:spPr bwMode="auto">
            <a:xfrm>
              <a:off x="1699450" y="3741773"/>
              <a:ext cx="553893" cy="694062"/>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423" fontAlgn="base">
                <a:spcBef>
                  <a:spcPct val="0"/>
                </a:spcBef>
                <a:spcAft>
                  <a:spcPct val="0"/>
                </a:spcAft>
              </a:pPr>
              <a:r>
                <a:rPr lang="en-US" dirty="0">
                  <a:solidFill>
                    <a:srgbClr val="FF8A00">
                      <a:alpha val="99000"/>
                    </a:srgbClr>
                  </a:solidFill>
                </a:rPr>
                <a:t>(1)</a:t>
              </a:r>
            </a:p>
          </p:txBody>
        </p:sp>
      </p:grpSp>
      <p:grpSp>
        <p:nvGrpSpPr>
          <p:cNvPr id="30" name="Group 29"/>
          <p:cNvGrpSpPr/>
          <p:nvPr/>
        </p:nvGrpSpPr>
        <p:grpSpPr>
          <a:xfrm>
            <a:off x="2581198" y="2686786"/>
            <a:ext cx="1771733" cy="577291"/>
            <a:chOff x="2581191" y="2686782"/>
            <a:chExt cx="1771733" cy="577290"/>
          </a:xfrm>
        </p:grpSpPr>
        <p:sp>
          <p:nvSpPr>
            <p:cNvPr id="19" name="Up-Down Arrow 18"/>
            <p:cNvSpPr/>
            <p:nvPr/>
          </p:nvSpPr>
          <p:spPr bwMode="auto">
            <a:xfrm rot="5400000">
              <a:off x="3271484" y="1996489"/>
              <a:ext cx="391147" cy="1771733"/>
            </a:xfrm>
            <a:prstGeom prst="upDownArrow">
              <a:avLst>
                <a:gd name="adj1" fmla="val 50000"/>
                <a:gd name="adj2" fmla="val 59741"/>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423"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0" name="Rectangle 19"/>
            <p:cNvSpPr/>
            <p:nvPr/>
          </p:nvSpPr>
          <p:spPr bwMode="auto">
            <a:xfrm>
              <a:off x="3238526" y="2984768"/>
              <a:ext cx="595161"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423" fontAlgn="base">
                <a:spcBef>
                  <a:spcPct val="0"/>
                </a:spcBef>
                <a:spcAft>
                  <a:spcPct val="0"/>
                </a:spcAft>
              </a:pPr>
              <a:r>
                <a:rPr lang="en-US" dirty="0">
                  <a:solidFill>
                    <a:srgbClr val="FF8A00">
                      <a:alpha val="99000"/>
                    </a:srgbClr>
                  </a:solidFill>
                </a:rPr>
                <a:t>(2)</a:t>
              </a:r>
            </a:p>
          </p:txBody>
        </p:sp>
      </p:grpSp>
      <p:grpSp>
        <p:nvGrpSpPr>
          <p:cNvPr id="31" name="Group 30"/>
          <p:cNvGrpSpPr/>
          <p:nvPr/>
        </p:nvGrpSpPr>
        <p:grpSpPr>
          <a:xfrm>
            <a:off x="5181582" y="3452954"/>
            <a:ext cx="933675" cy="954443"/>
            <a:chOff x="5341644" y="3559768"/>
            <a:chExt cx="933676" cy="703848"/>
          </a:xfrm>
        </p:grpSpPr>
        <p:sp>
          <p:nvSpPr>
            <p:cNvPr id="22" name="Down Arrow 21"/>
            <p:cNvSpPr/>
            <p:nvPr/>
          </p:nvSpPr>
          <p:spPr bwMode="auto">
            <a:xfrm>
              <a:off x="5341644" y="3559768"/>
              <a:ext cx="445096" cy="703848"/>
            </a:xfrm>
            <a:prstGeom prst="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423"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8" name="Rectangle 27"/>
            <p:cNvSpPr/>
            <p:nvPr/>
          </p:nvSpPr>
          <p:spPr bwMode="auto">
            <a:xfrm>
              <a:off x="5629508" y="3711106"/>
              <a:ext cx="64581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423" fontAlgn="base">
                <a:spcBef>
                  <a:spcPct val="0"/>
                </a:spcBef>
                <a:spcAft>
                  <a:spcPct val="0"/>
                </a:spcAft>
              </a:pPr>
              <a:r>
                <a:rPr lang="en-US" dirty="0">
                  <a:solidFill>
                    <a:srgbClr val="FF8A00">
                      <a:alpha val="99000"/>
                    </a:srgbClr>
                  </a:solidFill>
                </a:rPr>
                <a:t>(3)</a:t>
              </a:r>
            </a:p>
          </p:txBody>
        </p:sp>
      </p:grpSp>
      <p:grpSp>
        <p:nvGrpSpPr>
          <p:cNvPr id="32" name="Group 31"/>
          <p:cNvGrpSpPr/>
          <p:nvPr/>
        </p:nvGrpSpPr>
        <p:grpSpPr>
          <a:xfrm>
            <a:off x="2581192" y="4937178"/>
            <a:ext cx="1771732" cy="603743"/>
            <a:chOff x="2581276" y="4937164"/>
            <a:chExt cx="1762119" cy="603743"/>
          </a:xfrm>
        </p:grpSpPr>
        <p:sp>
          <p:nvSpPr>
            <p:cNvPr id="25" name="Down Arrow 24"/>
            <p:cNvSpPr/>
            <p:nvPr/>
          </p:nvSpPr>
          <p:spPr bwMode="auto">
            <a:xfrm rot="5400000">
              <a:off x="3267079" y="4464591"/>
              <a:ext cx="390513" cy="1762119"/>
            </a:xfrm>
            <a:prstGeom prst="downArrow">
              <a:avLst>
                <a:gd name="adj1" fmla="val 50000"/>
                <a:gd name="adj2" fmla="val 58537"/>
              </a:avLst>
            </a:prstGeom>
            <a:solidFill>
              <a:srgbClr val="8CC600"/>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423"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6" name="Rectangle 25"/>
            <p:cNvSpPr/>
            <p:nvPr/>
          </p:nvSpPr>
          <p:spPr bwMode="auto">
            <a:xfrm>
              <a:off x="3113314" y="4937164"/>
              <a:ext cx="71366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423" fontAlgn="base">
                <a:spcBef>
                  <a:spcPct val="0"/>
                </a:spcBef>
                <a:spcAft>
                  <a:spcPct val="0"/>
                </a:spcAft>
              </a:pPr>
              <a:r>
                <a:rPr lang="en-US" dirty="0">
                  <a:solidFill>
                    <a:srgbClr val="FF8A00">
                      <a:alpha val="99000"/>
                    </a:srgbClr>
                  </a:solidFill>
                </a:rPr>
                <a:t>(3)</a:t>
              </a:r>
            </a:p>
          </p:txBody>
        </p:sp>
      </p:grpSp>
      <p:sp>
        <p:nvSpPr>
          <p:cNvPr id="33" name="Freeform 7"/>
          <p:cNvSpPr>
            <a:spLocks/>
          </p:cNvSpPr>
          <p:nvPr/>
        </p:nvSpPr>
        <p:spPr bwMode="auto">
          <a:xfrm>
            <a:off x="4693726" y="1913967"/>
            <a:ext cx="1421524" cy="758520"/>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371" tIns="45688" rIns="91371" bIns="45688" numCol="1" anchor="t" anchorCtr="0" compatLnSpc="1">
            <a:prstTxWarp prst="textNoShape">
              <a:avLst/>
            </a:prstTxWarp>
          </a:bodyPr>
          <a:lstStyle/>
          <a:p>
            <a:pPr defTabSz="913687"/>
            <a:endParaRPr lang="en-US">
              <a:solidFill>
                <a:srgbClr val="292929"/>
              </a:solidFill>
            </a:endParaRPr>
          </a:p>
        </p:txBody>
      </p:sp>
      <p:sp>
        <p:nvSpPr>
          <p:cNvPr id="34" name="Freeform 58"/>
          <p:cNvSpPr>
            <a:spLocks noEditPoints="1"/>
          </p:cNvSpPr>
          <p:nvPr/>
        </p:nvSpPr>
        <p:spPr bwMode="black">
          <a:xfrm>
            <a:off x="4962330" y="4739196"/>
            <a:ext cx="884322" cy="947832"/>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43" tIns="41121" rIns="82243" bIns="41121" numCol="1" anchor="t" anchorCtr="0" compatLnSpc="1">
            <a:prstTxWarp prst="textNoShape">
              <a:avLst/>
            </a:prstTxWarp>
          </a:bodyPr>
          <a:lstStyle/>
          <a:p>
            <a:pPr defTabSz="913687"/>
            <a:endParaRPr lang="en-US" sz="1600">
              <a:solidFill>
                <a:srgbClr val="292929"/>
              </a:solidFill>
            </a:endParaRPr>
          </a:p>
        </p:txBody>
      </p:sp>
      <p:grpSp>
        <p:nvGrpSpPr>
          <p:cNvPr id="35" name="Group 34"/>
          <p:cNvGrpSpPr/>
          <p:nvPr/>
        </p:nvGrpSpPr>
        <p:grpSpPr bwMode="black">
          <a:xfrm>
            <a:off x="1144704" y="2338442"/>
            <a:ext cx="1044176" cy="849483"/>
            <a:chOff x="5184775" y="225425"/>
            <a:chExt cx="1500188" cy="1220788"/>
          </a:xfrm>
          <a:solidFill>
            <a:srgbClr val="FFFFFF"/>
          </a:solidFill>
        </p:grpSpPr>
        <p:sp>
          <p:nvSpPr>
            <p:cNvPr id="36"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687"/>
              <a:endParaRPr lang="en-US" sz="1600">
                <a:solidFill>
                  <a:srgbClr val="292929"/>
                </a:solidFill>
              </a:endParaRPr>
            </a:p>
          </p:txBody>
        </p:sp>
        <p:sp>
          <p:nvSpPr>
            <p:cNvPr id="37"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687"/>
              <a:endParaRPr lang="en-US" sz="1600">
                <a:solidFill>
                  <a:srgbClr val="292929"/>
                </a:solidFill>
              </a:endParaRPr>
            </a:p>
          </p:txBody>
        </p:sp>
        <p:sp>
          <p:nvSpPr>
            <p:cNvPr id="38"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687"/>
              <a:endParaRPr lang="en-US" sz="1600">
                <a:solidFill>
                  <a:srgbClr val="292929"/>
                </a:solidFill>
              </a:endParaRPr>
            </a:p>
          </p:txBody>
        </p:sp>
      </p:grpSp>
      <p:sp>
        <p:nvSpPr>
          <p:cNvPr id="39" name="Freeform 6"/>
          <p:cNvSpPr>
            <a:spLocks noEditPoints="1"/>
          </p:cNvSpPr>
          <p:nvPr/>
        </p:nvSpPr>
        <p:spPr bwMode="auto">
          <a:xfrm>
            <a:off x="1276322" y="4698940"/>
            <a:ext cx="780951" cy="803873"/>
          </a:xfrm>
          <a:custGeom>
            <a:avLst/>
            <a:gdLst>
              <a:gd name="T0" fmla="*/ 55 w 202"/>
              <a:gd name="T1" fmla="*/ 49 h 208"/>
              <a:gd name="T2" fmla="*/ 105 w 202"/>
              <a:gd name="T3" fmla="*/ 34 h 208"/>
              <a:gd name="T4" fmla="*/ 102 w 202"/>
              <a:gd name="T5" fmla="*/ 40 h 208"/>
              <a:gd name="T6" fmla="*/ 98 w 202"/>
              <a:gd name="T7" fmla="*/ 37 h 208"/>
              <a:gd name="T8" fmla="*/ 95 w 202"/>
              <a:gd name="T9" fmla="*/ 46 h 208"/>
              <a:gd name="T10" fmla="*/ 88 w 202"/>
              <a:gd name="T11" fmla="*/ 37 h 208"/>
              <a:gd name="T12" fmla="*/ 92 w 202"/>
              <a:gd name="T13" fmla="*/ 46 h 208"/>
              <a:gd name="T14" fmla="*/ 81 w 202"/>
              <a:gd name="T15" fmla="*/ 34 h 208"/>
              <a:gd name="T16" fmla="*/ 85 w 202"/>
              <a:gd name="T17" fmla="*/ 50 h 208"/>
              <a:gd name="T18" fmla="*/ 74 w 202"/>
              <a:gd name="T19" fmla="*/ 40 h 208"/>
              <a:gd name="T20" fmla="*/ 74 w 202"/>
              <a:gd name="T21" fmla="*/ 50 h 208"/>
              <a:gd name="T22" fmla="*/ 71 w 202"/>
              <a:gd name="T23" fmla="*/ 40 h 208"/>
              <a:gd name="T24" fmla="*/ 67 w 202"/>
              <a:gd name="T25" fmla="*/ 46 h 208"/>
              <a:gd name="T26" fmla="*/ 64 w 202"/>
              <a:gd name="T27" fmla="*/ 44 h 208"/>
              <a:gd name="T28" fmla="*/ 124 w 202"/>
              <a:gd name="T29" fmla="*/ 187 h 208"/>
              <a:gd name="T30" fmla="*/ 132 w 202"/>
              <a:gd name="T31" fmla="*/ 202 h 208"/>
              <a:gd name="T32" fmla="*/ 150 w 202"/>
              <a:gd name="T33" fmla="*/ 136 h 208"/>
              <a:gd name="T34" fmla="*/ 202 w 202"/>
              <a:gd name="T35" fmla="*/ 149 h 208"/>
              <a:gd name="T36" fmla="*/ 0 w 202"/>
              <a:gd name="T37" fmla="*/ 150 h 208"/>
              <a:gd name="T38" fmla="*/ 2 w 202"/>
              <a:gd name="T39" fmla="*/ 154 h 208"/>
              <a:gd name="T40" fmla="*/ 63 w 202"/>
              <a:gd name="T41" fmla="*/ 160 h 208"/>
              <a:gd name="T42" fmla="*/ 85 w 202"/>
              <a:gd name="T43" fmla="*/ 122 h 208"/>
              <a:gd name="T44" fmla="*/ 124 w 202"/>
              <a:gd name="T45" fmla="*/ 177 h 208"/>
              <a:gd name="T46" fmla="*/ 155 w 202"/>
              <a:gd name="T47" fmla="*/ 133 h 208"/>
              <a:gd name="T48" fmla="*/ 118 w 202"/>
              <a:gd name="T49" fmla="*/ 114 h 208"/>
              <a:gd name="T50" fmla="*/ 55 w 202"/>
              <a:gd name="T51" fmla="*/ 64 h 208"/>
              <a:gd name="T52" fmla="*/ 48 w 202"/>
              <a:gd name="T53" fmla="*/ 98 h 208"/>
              <a:gd name="T54" fmla="*/ 189 w 202"/>
              <a:gd name="T55" fmla="*/ 105 h 208"/>
              <a:gd name="T56" fmla="*/ 135 w 202"/>
              <a:gd name="T57" fmla="*/ 75 h 208"/>
              <a:gd name="T58" fmla="*/ 83 w 202"/>
              <a:gd name="T59" fmla="*/ 177 h 208"/>
              <a:gd name="T60" fmla="*/ 102 w 202"/>
              <a:gd name="T61" fmla="*/ 62 h 208"/>
              <a:gd name="T62" fmla="*/ 105 w 202"/>
              <a:gd name="T63" fmla="*/ 79 h 208"/>
              <a:gd name="T64" fmla="*/ 95 w 202"/>
              <a:gd name="T65" fmla="*/ 69 h 208"/>
              <a:gd name="T66" fmla="*/ 64 w 202"/>
              <a:gd name="T67" fmla="*/ 75 h 208"/>
              <a:gd name="T68" fmla="*/ 60 w 202"/>
              <a:gd name="T69" fmla="*/ 66 h 208"/>
              <a:gd name="T70" fmla="*/ 71 w 202"/>
              <a:gd name="T71" fmla="*/ 79 h 208"/>
              <a:gd name="T72" fmla="*/ 67 w 202"/>
              <a:gd name="T73" fmla="*/ 62 h 208"/>
              <a:gd name="T74" fmla="*/ 78 w 202"/>
              <a:gd name="T75" fmla="*/ 73 h 208"/>
              <a:gd name="T76" fmla="*/ 78 w 202"/>
              <a:gd name="T77" fmla="*/ 62 h 208"/>
              <a:gd name="T78" fmla="*/ 81 w 202"/>
              <a:gd name="T79" fmla="*/ 73 h 208"/>
              <a:gd name="T80" fmla="*/ 85 w 202"/>
              <a:gd name="T81" fmla="*/ 66 h 208"/>
              <a:gd name="T82" fmla="*/ 88 w 202"/>
              <a:gd name="T83" fmla="*/ 69 h 208"/>
              <a:gd name="T84" fmla="*/ 95 w 202"/>
              <a:gd name="T85" fmla="*/ 79 h 208"/>
              <a:gd name="T86" fmla="*/ 51 w 202"/>
              <a:gd name="T87" fmla="*/ 105 h 208"/>
              <a:gd name="T88" fmla="*/ 148 w 202"/>
              <a:gd name="T89" fmla="*/ 20 h 208"/>
              <a:gd name="T90" fmla="*/ 140 w 202"/>
              <a:gd name="T91" fmla="*/ 13 h 208"/>
              <a:gd name="T92" fmla="*/ 102 w 202"/>
              <a:gd name="T93" fmla="*/ 5 h 208"/>
              <a:gd name="T94" fmla="*/ 105 w 202"/>
              <a:gd name="T95" fmla="*/ 21 h 208"/>
              <a:gd name="T96" fmla="*/ 95 w 202"/>
              <a:gd name="T97" fmla="*/ 11 h 208"/>
              <a:gd name="T98" fmla="*/ 95 w 202"/>
              <a:gd name="T99" fmla="*/ 21 h 208"/>
              <a:gd name="T100" fmla="*/ 92 w 202"/>
              <a:gd name="T101" fmla="*/ 11 h 208"/>
              <a:gd name="T102" fmla="*/ 88 w 202"/>
              <a:gd name="T103" fmla="*/ 18 h 208"/>
              <a:gd name="T104" fmla="*/ 85 w 202"/>
              <a:gd name="T105" fmla="*/ 15 h 208"/>
              <a:gd name="T106" fmla="*/ 74 w 202"/>
              <a:gd name="T107" fmla="*/ 5 h 208"/>
              <a:gd name="T108" fmla="*/ 74 w 202"/>
              <a:gd name="T109" fmla="*/ 15 h 208"/>
              <a:gd name="T110" fmla="*/ 71 w 202"/>
              <a:gd name="T111" fmla="*/ 5 h 208"/>
              <a:gd name="T112" fmla="*/ 67 w 202"/>
              <a:gd name="T113" fmla="*/ 11 h 208"/>
              <a:gd name="T114" fmla="*/ 64 w 202"/>
              <a:gd name="T115" fmla="*/ 9 h 208"/>
              <a:gd name="T116" fmla="*/ 60 w 202"/>
              <a:gd name="T117" fmla="*/ 18 h 208"/>
              <a:gd name="T118" fmla="*/ 10 w 202"/>
              <a:gd name="T119" fmla="*/ 201 h 208"/>
              <a:gd name="T120" fmla="*/ 55 w 202"/>
              <a:gd name="T121" fmla="*/ 179 h 208"/>
              <a:gd name="T122" fmla="*/ 48 w 202"/>
              <a:gd name="T123" fmla="*/ 1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2" h="208">
                <a:moveTo>
                  <a:pt x="61" y="55"/>
                </a:moveTo>
                <a:cubicBezTo>
                  <a:pt x="142" y="55"/>
                  <a:pt x="142" y="55"/>
                  <a:pt x="142" y="55"/>
                </a:cubicBezTo>
                <a:cubicBezTo>
                  <a:pt x="145" y="55"/>
                  <a:pt x="148" y="52"/>
                  <a:pt x="148" y="49"/>
                </a:cubicBezTo>
                <a:cubicBezTo>
                  <a:pt x="148" y="35"/>
                  <a:pt x="148" y="35"/>
                  <a:pt x="148" y="35"/>
                </a:cubicBezTo>
                <a:cubicBezTo>
                  <a:pt x="148" y="32"/>
                  <a:pt x="145" y="29"/>
                  <a:pt x="142" y="29"/>
                </a:cubicBezTo>
                <a:cubicBezTo>
                  <a:pt x="61" y="29"/>
                  <a:pt x="61" y="29"/>
                  <a:pt x="61" y="29"/>
                </a:cubicBezTo>
                <a:cubicBezTo>
                  <a:pt x="57" y="29"/>
                  <a:pt x="55" y="32"/>
                  <a:pt x="55" y="35"/>
                </a:cubicBezTo>
                <a:cubicBezTo>
                  <a:pt x="55" y="49"/>
                  <a:pt x="55" y="49"/>
                  <a:pt x="55" y="49"/>
                </a:cubicBezTo>
                <a:cubicBezTo>
                  <a:pt x="55" y="52"/>
                  <a:pt x="57" y="55"/>
                  <a:pt x="61" y="55"/>
                </a:cubicBezTo>
                <a:close/>
                <a:moveTo>
                  <a:pt x="135" y="37"/>
                </a:moveTo>
                <a:cubicBezTo>
                  <a:pt x="138" y="37"/>
                  <a:pt x="140" y="39"/>
                  <a:pt x="140" y="42"/>
                </a:cubicBezTo>
                <a:cubicBezTo>
                  <a:pt x="140" y="44"/>
                  <a:pt x="138" y="47"/>
                  <a:pt x="135" y="47"/>
                </a:cubicBezTo>
                <a:cubicBezTo>
                  <a:pt x="133" y="47"/>
                  <a:pt x="130" y="44"/>
                  <a:pt x="130" y="42"/>
                </a:cubicBezTo>
                <a:cubicBezTo>
                  <a:pt x="130" y="39"/>
                  <a:pt x="133" y="37"/>
                  <a:pt x="135" y="37"/>
                </a:cubicBezTo>
                <a:close/>
                <a:moveTo>
                  <a:pt x="102" y="34"/>
                </a:moveTo>
                <a:cubicBezTo>
                  <a:pt x="105" y="34"/>
                  <a:pt x="105" y="34"/>
                  <a:pt x="105" y="34"/>
                </a:cubicBezTo>
                <a:cubicBezTo>
                  <a:pt x="105" y="37"/>
                  <a:pt x="105" y="37"/>
                  <a:pt x="105" y="37"/>
                </a:cubicBezTo>
                <a:cubicBezTo>
                  <a:pt x="102" y="37"/>
                  <a:pt x="102" y="37"/>
                  <a:pt x="102" y="37"/>
                </a:cubicBezTo>
                <a:lnTo>
                  <a:pt x="102" y="34"/>
                </a:lnTo>
                <a:close/>
                <a:moveTo>
                  <a:pt x="102" y="40"/>
                </a:moveTo>
                <a:cubicBezTo>
                  <a:pt x="105" y="40"/>
                  <a:pt x="105" y="40"/>
                  <a:pt x="105" y="40"/>
                </a:cubicBezTo>
                <a:cubicBezTo>
                  <a:pt x="105" y="44"/>
                  <a:pt x="105" y="44"/>
                  <a:pt x="105" y="44"/>
                </a:cubicBezTo>
                <a:cubicBezTo>
                  <a:pt x="102" y="44"/>
                  <a:pt x="102" y="44"/>
                  <a:pt x="102" y="44"/>
                </a:cubicBezTo>
                <a:lnTo>
                  <a:pt x="102" y="40"/>
                </a:lnTo>
                <a:close/>
                <a:moveTo>
                  <a:pt x="102" y="46"/>
                </a:moveTo>
                <a:cubicBezTo>
                  <a:pt x="105" y="46"/>
                  <a:pt x="105" y="46"/>
                  <a:pt x="105" y="46"/>
                </a:cubicBezTo>
                <a:cubicBezTo>
                  <a:pt x="105" y="50"/>
                  <a:pt x="105" y="50"/>
                  <a:pt x="105" y="50"/>
                </a:cubicBezTo>
                <a:cubicBezTo>
                  <a:pt x="102" y="50"/>
                  <a:pt x="102" y="50"/>
                  <a:pt x="102" y="50"/>
                </a:cubicBezTo>
                <a:lnTo>
                  <a:pt x="102" y="46"/>
                </a:lnTo>
                <a:close/>
                <a:moveTo>
                  <a:pt x="95" y="34"/>
                </a:moveTo>
                <a:cubicBezTo>
                  <a:pt x="98" y="34"/>
                  <a:pt x="98" y="34"/>
                  <a:pt x="98" y="34"/>
                </a:cubicBezTo>
                <a:cubicBezTo>
                  <a:pt x="98" y="37"/>
                  <a:pt x="98" y="37"/>
                  <a:pt x="98" y="37"/>
                </a:cubicBezTo>
                <a:cubicBezTo>
                  <a:pt x="95" y="37"/>
                  <a:pt x="95" y="37"/>
                  <a:pt x="95" y="37"/>
                </a:cubicBezTo>
                <a:lnTo>
                  <a:pt x="95" y="34"/>
                </a:lnTo>
                <a:close/>
                <a:moveTo>
                  <a:pt x="95" y="40"/>
                </a:moveTo>
                <a:cubicBezTo>
                  <a:pt x="98" y="40"/>
                  <a:pt x="98" y="40"/>
                  <a:pt x="98" y="40"/>
                </a:cubicBezTo>
                <a:cubicBezTo>
                  <a:pt x="98" y="44"/>
                  <a:pt x="98" y="44"/>
                  <a:pt x="98" y="44"/>
                </a:cubicBezTo>
                <a:cubicBezTo>
                  <a:pt x="95" y="44"/>
                  <a:pt x="95" y="44"/>
                  <a:pt x="95" y="44"/>
                </a:cubicBezTo>
                <a:lnTo>
                  <a:pt x="95" y="40"/>
                </a:lnTo>
                <a:close/>
                <a:moveTo>
                  <a:pt x="95" y="46"/>
                </a:moveTo>
                <a:cubicBezTo>
                  <a:pt x="98" y="46"/>
                  <a:pt x="98" y="46"/>
                  <a:pt x="98" y="46"/>
                </a:cubicBezTo>
                <a:cubicBezTo>
                  <a:pt x="98" y="50"/>
                  <a:pt x="98" y="50"/>
                  <a:pt x="98" y="50"/>
                </a:cubicBezTo>
                <a:cubicBezTo>
                  <a:pt x="95" y="50"/>
                  <a:pt x="95" y="50"/>
                  <a:pt x="95" y="50"/>
                </a:cubicBezTo>
                <a:lnTo>
                  <a:pt x="95" y="46"/>
                </a:lnTo>
                <a:close/>
                <a:moveTo>
                  <a:pt x="88" y="34"/>
                </a:moveTo>
                <a:cubicBezTo>
                  <a:pt x="92" y="34"/>
                  <a:pt x="92" y="34"/>
                  <a:pt x="92" y="34"/>
                </a:cubicBezTo>
                <a:cubicBezTo>
                  <a:pt x="92" y="37"/>
                  <a:pt x="92" y="37"/>
                  <a:pt x="92" y="37"/>
                </a:cubicBezTo>
                <a:cubicBezTo>
                  <a:pt x="88" y="37"/>
                  <a:pt x="88" y="37"/>
                  <a:pt x="88" y="37"/>
                </a:cubicBezTo>
                <a:lnTo>
                  <a:pt x="88" y="34"/>
                </a:lnTo>
                <a:close/>
                <a:moveTo>
                  <a:pt x="88" y="40"/>
                </a:moveTo>
                <a:cubicBezTo>
                  <a:pt x="92" y="40"/>
                  <a:pt x="92" y="40"/>
                  <a:pt x="92" y="40"/>
                </a:cubicBezTo>
                <a:cubicBezTo>
                  <a:pt x="92" y="44"/>
                  <a:pt x="92" y="44"/>
                  <a:pt x="92" y="44"/>
                </a:cubicBezTo>
                <a:cubicBezTo>
                  <a:pt x="88" y="44"/>
                  <a:pt x="88" y="44"/>
                  <a:pt x="88" y="44"/>
                </a:cubicBezTo>
                <a:lnTo>
                  <a:pt x="88" y="40"/>
                </a:lnTo>
                <a:close/>
                <a:moveTo>
                  <a:pt x="88" y="46"/>
                </a:moveTo>
                <a:cubicBezTo>
                  <a:pt x="92" y="46"/>
                  <a:pt x="92" y="46"/>
                  <a:pt x="92" y="46"/>
                </a:cubicBezTo>
                <a:cubicBezTo>
                  <a:pt x="92" y="50"/>
                  <a:pt x="92" y="50"/>
                  <a:pt x="92" y="50"/>
                </a:cubicBezTo>
                <a:cubicBezTo>
                  <a:pt x="88" y="50"/>
                  <a:pt x="88" y="50"/>
                  <a:pt x="88" y="50"/>
                </a:cubicBezTo>
                <a:lnTo>
                  <a:pt x="88" y="46"/>
                </a:lnTo>
                <a:close/>
                <a:moveTo>
                  <a:pt x="81" y="34"/>
                </a:moveTo>
                <a:cubicBezTo>
                  <a:pt x="85" y="34"/>
                  <a:pt x="85" y="34"/>
                  <a:pt x="85" y="34"/>
                </a:cubicBezTo>
                <a:cubicBezTo>
                  <a:pt x="85" y="37"/>
                  <a:pt x="85" y="37"/>
                  <a:pt x="85" y="37"/>
                </a:cubicBezTo>
                <a:cubicBezTo>
                  <a:pt x="81" y="37"/>
                  <a:pt x="81" y="37"/>
                  <a:pt x="81" y="37"/>
                </a:cubicBezTo>
                <a:lnTo>
                  <a:pt x="81" y="34"/>
                </a:lnTo>
                <a:close/>
                <a:moveTo>
                  <a:pt x="81" y="40"/>
                </a:moveTo>
                <a:cubicBezTo>
                  <a:pt x="85" y="40"/>
                  <a:pt x="85" y="40"/>
                  <a:pt x="85" y="40"/>
                </a:cubicBezTo>
                <a:cubicBezTo>
                  <a:pt x="85" y="44"/>
                  <a:pt x="85" y="44"/>
                  <a:pt x="85" y="44"/>
                </a:cubicBezTo>
                <a:cubicBezTo>
                  <a:pt x="81" y="44"/>
                  <a:pt x="81" y="44"/>
                  <a:pt x="81" y="44"/>
                </a:cubicBezTo>
                <a:lnTo>
                  <a:pt x="81" y="40"/>
                </a:lnTo>
                <a:close/>
                <a:moveTo>
                  <a:pt x="81" y="46"/>
                </a:moveTo>
                <a:cubicBezTo>
                  <a:pt x="85" y="46"/>
                  <a:pt x="85" y="46"/>
                  <a:pt x="85" y="46"/>
                </a:cubicBezTo>
                <a:cubicBezTo>
                  <a:pt x="85" y="50"/>
                  <a:pt x="85" y="50"/>
                  <a:pt x="85" y="50"/>
                </a:cubicBezTo>
                <a:cubicBezTo>
                  <a:pt x="81" y="50"/>
                  <a:pt x="81" y="50"/>
                  <a:pt x="81" y="50"/>
                </a:cubicBezTo>
                <a:lnTo>
                  <a:pt x="81" y="46"/>
                </a:lnTo>
                <a:close/>
                <a:moveTo>
                  <a:pt x="74" y="34"/>
                </a:moveTo>
                <a:cubicBezTo>
                  <a:pt x="78" y="34"/>
                  <a:pt x="78" y="34"/>
                  <a:pt x="78" y="34"/>
                </a:cubicBezTo>
                <a:cubicBezTo>
                  <a:pt x="78" y="37"/>
                  <a:pt x="78" y="37"/>
                  <a:pt x="78" y="37"/>
                </a:cubicBezTo>
                <a:cubicBezTo>
                  <a:pt x="74" y="37"/>
                  <a:pt x="74" y="37"/>
                  <a:pt x="74" y="37"/>
                </a:cubicBezTo>
                <a:lnTo>
                  <a:pt x="74" y="34"/>
                </a:lnTo>
                <a:close/>
                <a:moveTo>
                  <a:pt x="74" y="40"/>
                </a:moveTo>
                <a:cubicBezTo>
                  <a:pt x="78" y="40"/>
                  <a:pt x="78" y="40"/>
                  <a:pt x="78" y="40"/>
                </a:cubicBezTo>
                <a:cubicBezTo>
                  <a:pt x="78" y="44"/>
                  <a:pt x="78" y="44"/>
                  <a:pt x="78" y="44"/>
                </a:cubicBezTo>
                <a:cubicBezTo>
                  <a:pt x="74" y="44"/>
                  <a:pt x="74" y="44"/>
                  <a:pt x="74" y="44"/>
                </a:cubicBezTo>
                <a:lnTo>
                  <a:pt x="74" y="40"/>
                </a:lnTo>
                <a:close/>
                <a:moveTo>
                  <a:pt x="74" y="46"/>
                </a:moveTo>
                <a:cubicBezTo>
                  <a:pt x="78" y="46"/>
                  <a:pt x="78" y="46"/>
                  <a:pt x="78" y="46"/>
                </a:cubicBezTo>
                <a:cubicBezTo>
                  <a:pt x="78" y="50"/>
                  <a:pt x="78" y="50"/>
                  <a:pt x="78" y="50"/>
                </a:cubicBezTo>
                <a:cubicBezTo>
                  <a:pt x="74" y="50"/>
                  <a:pt x="74" y="50"/>
                  <a:pt x="74" y="50"/>
                </a:cubicBezTo>
                <a:lnTo>
                  <a:pt x="74" y="46"/>
                </a:lnTo>
                <a:close/>
                <a:moveTo>
                  <a:pt x="67" y="34"/>
                </a:moveTo>
                <a:cubicBezTo>
                  <a:pt x="71" y="34"/>
                  <a:pt x="71" y="34"/>
                  <a:pt x="71" y="34"/>
                </a:cubicBezTo>
                <a:cubicBezTo>
                  <a:pt x="71" y="37"/>
                  <a:pt x="71" y="37"/>
                  <a:pt x="71" y="37"/>
                </a:cubicBezTo>
                <a:cubicBezTo>
                  <a:pt x="67" y="37"/>
                  <a:pt x="67" y="37"/>
                  <a:pt x="67" y="37"/>
                </a:cubicBezTo>
                <a:lnTo>
                  <a:pt x="67" y="34"/>
                </a:lnTo>
                <a:close/>
                <a:moveTo>
                  <a:pt x="67" y="40"/>
                </a:moveTo>
                <a:cubicBezTo>
                  <a:pt x="71" y="40"/>
                  <a:pt x="71" y="40"/>
                  <a:pt x="71" y="40"/>
                </a:cubicBezTo>
                <a:cubicBezTo>
                  <a:pt x="71" y="44"/>
                  <a:pt x="71" y="44"/>
                  <a:pt x="71" y="44"/>
                </a:cubicBezTo>
                <a:cubicBezTo>
                  <a:pt x="67" y="44"/>
                  <a:pt x="67" y="44"/>
                  <a:pt x="67" y="44"/>
                </a:cubicBezTo>
                <a:lnTo>
                  <a:pt x="67" y="40"/>
                </a:lnTo>
                <a:close/>
                <a:moveTo>
                  <a:pt x="67" y="46"/>
                </a:moveTo>
                <a:cubicBezTo>
                  <a:pt x="71" y="46"/>
                  <a:pt x="71" y="46"/>
                  <a:pt x="71" y="46"/>
                </a:cubicBezTo>
                <a:cubicBezTo>
                  <a:pt x="71" y="50"/>
                  <a:pt x="71" y="50"/>
                  <a:pt x="71" y="50"/>
                </a:cubicBezTo>
                <a:cubicBezTo>
                  <a:pt x="67" y="50"/>
                  <a:pt x="67" y="50"/>
                  <a:pt x="67" y="50"/>
                </a:cubicBezTo>
                <a:lnTo>
                  <a:pt x="67" y="46"/>
                </a:lnTo>
                <a:close/>
                <a:moveTo>
                  <a:pt x="60" y="34"/>
                </a:moveTo>
                <a:cubicBezTo>
                  <a:pt x="64" y="34"/>
                  <a:pt x="64" y="34"/>
                  <a:pt x="64" y="34"/>
                </a:cubicBezTo>
                <a:cubicBezTo>
                  <a:pt x="64" y="37"/>
                  <a:pt x="64" y="37"/>
                  <a:pt x="64" y="37"/>
                </a:cubicBezTo>
                <a:cubicBezTo>
                  <a:pt x="60" y="37"/>
                  <a:pt x="60" y="37"/>
                  <a:pt x="60" y="37"/>
                </a:cubicBezTo>
                <a:lnTo>
                  <a:pt x="60" y="34"/>
                </a:lnTo>
                <a:close/>
                <a:moveTo>
                  <a:pt x="60" y="40"/>
                </a:moveTo>
                <a:cubicBezTo>
                  <a:pt x="64" y="40"/>
                  <a:pt x="64" y="40"/>
                  <a:pt x="64" y="40"/>
                </a:cubicBezTo>
                <a:cubicBezTo>
                  <a:pt x="64" y="44"/>
                  <a:pt x="64" y="44"/>
                  <a:pt x="64" y="44"/>
                </a:cubicBezTo>
                <a:cubicBezTo>
                  <a:pt x="60" y="44"/>
                  <a:pt x="60" y="44"/>
                  <a:pt x="60" y="44"/>
                </a:cubicBezTo>
                <a:lnTo>
                  <a:pt x="60" y="40"/>
                </a:lnTo>
                <a:close/>
                <a:moveTo>
                  <a:pt x="60" y="46"/>
                </a:moveTo>
                <a:cubicBezTo>
                  <a:pt x="64" y="46"/>
                  <a:pt x="64" y="46"/>
                  <a:pt x="64" y="46"/>
                </a:cubicBezTo>
                <a:cubicBezTo>
                  <a:pt x="64" y="50"/>
                  <a:pt x="64" y="50"/>
                  <a:pt x="64" y="50"/>
                </a:cubicBezTo>
                <a:cubicBezTo>
                  <a:pt x="60" y="50"/>
                  <a:pt x="60" y="50"/>
                  <a:pt x="60" y="50"/>
                </a:cubicBezTo>
                <a:lnTo>
                  <a:pt x="60" y="46"/>
                </a:lnTo>
                <a:close/>
                <a:moveTo>
                  <a:pt x="124" y="187"/>
                </a:moveTo>
                <a:cubicBezTo>
                  <a:pt x="124" y="187"/>
                  <a:pt x="122" y="186"/>
                  <a:pt x="121" y="186"/>
                </a:cubicBezTo>
                <a:cubicBezTo>
                  <a:pt x="81" y="186"/>
                  <a:pt x="81" y="186"/>
                  <a:pt x="81" y="186"/>
                </a:cubicBezTo>
                <a:cubicBezTo>
                  <a:pt x="80" y="186"/>
                  <a:pt x="79" y="187"/>
                  <a:pt x="78" y="187"/>
                </a:cubicBezTo>
                <a:cubicBezTo>
                  <a:pt x="70" y="197"/>
                  <a:pt x="70" y="197"/>
                  <a:pt x="70" y="197"/>
                </a:cubicBezTo>
                <a:cubicBezTo>
                  <a:pt x="70" y="197"/>
                  <a:pt x="69" y="199"/>
                  <a:pt x="69" y="200"/>
                </a:cubicBezTo>
                <a:cubicBezTo>
                  <a:pt x="69" y="201"/>
                  <a:pt x="69" y="201"/>
                  <a:pt x="69" y="201"/>
                </a:cubicBezTo>
                <a:cubicBezTo>
                  <a:pt x="69" y="201"/>
                  <a:pt x="70" y="202"/>
                  <a:pt x="71" y="202"/>
                </a:cubicBezTo>
                <a:cubicBezTo>
                  <a:pt x="132" y="202"/>
                  <a:pt x="132" y="202"/>
                  <a:pt x="132" y="202"/>
                </a:cubicBezTo>
                <a:cubicBezTo>
                  <a:pt x="133" y="202"/>
                  <a:pt x="133" y="201"/>
                  <a:pt x="133" y="201"/>
                </a:cubicBezTo>
                <a:cubicBezTo>
                  <a:pt x="133" y="200"/>
                  <a:pt x="133" y="200"/>
                  <a:pt x="133" y="200"/>
                </a:cubicBezTo>
                <a:cubicBezTo>
                  <a:pt x="133" y="199"/>
                  <a:pt x="133" y="197"/>
                  <a:pt x="132" y="197"/>
                </a:cubicBezTo>
                <a:lnTo>
                  <a:pt x="124" y="187"/>
                </a:lnTo>
                <a:close/>
                <a:moveTo>
                  <a:pt x="201" y="146"/>
                </a:moveTo>
                <a:cubicBezTo>
                  <a:pt x="193" y="137"/>
                  <a:pt x="193" y="137"/>
                  <a:pt x="193" y="137"/>
                </a:cubicBezTo>
                <a:cubicBezTo>
                  <a:pt x="193" y="136"/>
                  <a:pt x="191" y="136"/>
                  <a:pt x="190" y="136"/>
                </a:cubicBezTo>
                <a:cubicBezTo>
                  <a:pt x="150" y="136"/>
                  <a:pt x="150" y="136"/>
                  <a:pt x="150" y="136"/>
                </a:cubicBezTo>
                <a:cubicBezTo>
                  <a:pt x="149" y="136"/>
                  <a:pt x="148" y="136"/>
                  <a:pt x="147" y="137"/>
                </a:cubicBezTo>
                <a:cubicBezTo>
                  <a:pt x="139" y="146"/>
                  <a:pt x="139" y="146"/>
                  <a:pt x="139" y="146"/>
                </a:cubicBezTo>
                <a:cubicBezTo>
                  <a:pt x="139" y="147"/>
                  <a:pt x="138" y="148"/>
                  <a:pt x="138" y="149"/>
                </a:cubicBezTo>
                <a:cubicBezTo>
                  <a:pt x="138" y="150"/>
                  <a:pt x="138" y="150"/>
                  <a:pt x="138" y="150"/>
                </a:cubicBezTo>
                <a:cubicBezTo>
                  <a:pt x="138" y="151"/>
                  <a:pt x="139" y="152"/>
                  <a:pt x="140" y="152"/>
                </a:cubicBezTo>
                <a:cubicBezTo>
                  <a:pt x="201" y="152"/>
                  <a:pt x="201" y="152"/>
                  <a:pt x="201" y="152"/>
                </a:cubicBezTo>
                <a:cubicBezTo>
                  <a:pt x="202" y="152"/>
                  <a:pt x="202" y="151"/>
                  <a:pt x="202" y="150"/>
                </a:cubicBezTo>
                <a:cubicBezTo>
                  <a:pt x="202" y="149"/>
                  <a:pt x="202" y="149"/>
                  <a:pt x="202" y="149"/>
                </a:cubicBezTo>
                <a:cubicBezTo>
                  <a:pt x="202" y="148"/>
                  <a:pt x="202" y="147"/>
                  <a:pt x="201" y="146"/>
                </a:cubicBezTo>
                <a:close/>
                <a:moveTo>
                  <a:pt x="55" y="137"/>
                </a:moveTo>
                <a:cubicBezTo>
                  <a:pt x="54" y="136"/>
                  <a:pt x="53" y="136"/>
                  <a:pt x="52" y="136"/>
                </a:cubicBezTo>
                <a:cubicBezTo>
                  <a:pt x="12" y="136"/>
                  <a:pt x="12" y="136"/>
                  <a:pt x="12" y="136"/>
                </a:cubicBezTo>
                <a:cubicBezTo>
                  <a:pt x="11" y="136"/>
                  <a:pt x="10" y="136"/>
                  <a:pt x="9" y="137"/>
                </a:cubicBezTo>
                <a:cubicBezTo>
                  <a:pt x="1" y="146"/>
                  <a:pt x="1" y="146"/>
                  <a:pt x="1" y="146"/>
                </a:cubicBezTo>
                <a:cubicBezTo>
                  <a:pt x="1" y="147"/>
                  <a:pt x="0" y="148"/>
                  <a:pt x="0" y="149"/>
                </a:cubicBezTo>
                <a:cubicBezTo>
                  <a:pt x="0" y="150"/>
                  <a:pt x="0" y="150"/>
                  <a:pt x="0" y="150"/>
                </a:cubicBezTo>
                <a:cubicBezTo>
                  <a:pt x="0" y="151"/>
                  <a:pt x="1" y="152"/>
                  <a:pt x="2" y="152"/>
                </a:cubicBezTo>
                <a:cubicBezTo>
                  <a:pt x="62" y="152"/>
                  <a:pt x="62" y="152"/>
                  <a:pt x="62" y="152"/>
                </a:cubicBezTo>
                <a:cubicBezTo>
                  <a:pt x="63" y="152"/>
                  <a:pt x="64" y="151"/>
                  <a:pt x="64" y="150"/>
                </a:cubicBezTo>
                <a:cubicBezTo>
                  <a:pt x="64" y="149"/>
                  <a:pt x="64" y="149"/>
                  <a:pt x="64" y="149"/>
                </a:cubicBezTo>
                <a:cubicBezTo>
                  <a:pt x="64" y="148"/>
                  <a:pt x="64" y="147"/>
                  <a:pt x="63" y="146"/>
                </a:cubicBezTo>
                <a:lnTo>
                  <a:pt x="55" y="137"/>
                </a:lnTo>
                <a:close/>
                <a:moveTo>
                  <a:pt x="62" y="154"/>
                </a:moveTo>
                <a:cubicBezTo>
                  <a:pt x="2" y="154"/>
                  <a:pt x="2" y="154"/>
                  <a:pt x="2" y="154"/>
                </a:cubicBezTo>
                <a:cubicBezTo>
                  <a:pt x="1" y="154"/>
                  <a:pt x="0" y="155"/>
                  <a:pt x="0" y="156"/>
                </a:cubicBezTo>
                <a:cubicBezTo>
                  <a:pt x="0" y="157"/>
                  <a:pt x="0" y="157"/>
                  <a:pt x="0" y="157"/>
                </a:cubicBezTo>
                <a:cubicBezTo>
                  <a:pt x="0" y="158"/>
                  <a:pt x="1" y="159"/>
                  <a:pt x="1" y="160"/>
                </a:cubicBezTo>
                <a:cubicBezTo>
                  <a:pt x="9" y="169"/>
                  <a:pt x="9" y="169"/>
                  <a:pt x="9" y="169"/>
                </a:cubicBezTo>
                <a:cubicBezTo>
                  <a:pt x="10" y="170"/>
                  <a:pt x="11" y="170"/>
                  <a:pt x="12" y="170"/>
                </a:cubicBezTo>
                <a:cubicBezTo>
                  <a:pt x="52" y="170"/>
                  <a:pt x="52" y="170"/>
                  <a:pt x="52" y="170"/>
                </a:cubicBezTo>
                <a:cubicBezTo>
                  <a:pt x="53" y="170"/>
                  <a:pt x="54" y="170"/>
                  <a:pt x="55" y="169"/>
                </a:cubicBezTo>
                <a:cubicBezTo>
                  <a:pt x="63" y="160"/>
                  <a:pt x="63" y="160"/>
                  <a:pt x="63" y="160"/>
                </a:cubicBezTo>
                <a:cubicBezTo>
                  <a:pt x="64" y="159"/>
                  <a:pt x="64" y="158"/>
                  <a:pt x="64" y="157"/>
                </a:cubicBezTo>
                <a:cubicBezTo>
                  <a:pt x="64" y="156"/>
                  <a:pt x="64" y="156"/>
                  <a:pt x="64" y="156"/>
                </a:cubicBezTo>
                <a:cubicBezTo>
                  <a:pt x="64" y="155"/>
                  <a:pt x="63" y="154"/>
                  <a:pt x="62" y="154"/>
                </a:cubicBezTo>
                <a:close/>
                <a:moveTo>
                  <a:pt x="16" y="133"/>
                </a:moveTo>
                <a:cubicBezTo>
                  <a:pt x="48" y="133"/>
                  <a:pt x="48" y="133"/>
                  <a:pt x="48" y="133"/>
                </a:cubicBezTo>
                <a:cubicBezTo>
                  <a:pt x="52" y="133"/>
                  <a:pt x="55" y="130"/>
                  <a:pt x="55" y="127"/>
                </a:cubicBezTo>
                <a:cubicBezTo>
                  <a:pt x="55" y="122"/>
                  <a:pt x="55" y="122"/>
                  <a:pt x="55" y="122"/>
                </a:cubicBezTo>
                <a:cubicBezTo>
                  <a:pt x="85" y="122"/>
                  <a:pt x="85" y="122"/>
                  <a:pt x="85" y="122"/>
                </a:cubicBezTo>
                <a:cubicBezTo>
                  <a:pt x="86" y="128"/>
                  <a:pt x="91" y="133"/>
                  <a:pt x="98" y="134"/>
                </a:cubicBezTo>
                <a:cubicBezTo>
                  <a:pt x="98" y="149"/>
                  <a:pt x="98" y="149"/>
                  <a:pt x="98" y="149"/>
                </a:cubicBezTo>
                <a:cubicBezTo>
                  <a:pt x="85" y="149"/>
                  <a:pt x="85" y="149"/>
                  <a:pt x="85" y="149"/>
                </a:cubicBezTo>
                <a:cubicBezTo>
                  <a:pt x="82" y="149"/>
                  <a:pt x="79" y="152"/>
                  <a:pt x="79" y="156"/>
                </a:cubicBezTo>
                <a:cubicBezTo>
                  <a:pt x="79" y="177"/>
                  <a:pt x="79" y="177"/>
                  <a:pt x="79" y="177"/>
                </a:cubicBezTo>
                <a:cubicBezTo>
                  <a:pt x="79" y="181"/>
                  <a:pt x="82" y="184"/>
                  <a:pt x="85" y="184"/>
                </a:cubicBezTo>
                <a:cubicBezTo>
                  <a:pt x="117" y="184"/>
                  <a:pt x="117" y="184"/>
                  <a:pt x="117" y="184"/>
                </a:cubicBezTo>
                <a:cubicBezTo>
                  <a:pt x="121" y="184"/>
                  <a:pt x="124" y="181"/>
                  <a:pt x="124" y="177"/>
                </a:cubicBezTo>
                <a:cubicBezTo>
                  <a:pt x="124" y="156"/>
                  <a:pt x="124" y="156"/>
                  <a:pt x="124" y="156"/>
                </a:cubicBezTo>
                <a:cubicBezTo>
                  <a:pt x="124" y="152"/>
                  <a:pt x="121" y="149"/>
                  <a:pt x="117" y="149"/>
                </a:cubicBezTo>
                <a:cubicBezTo>
                  <a:pt x="105" y="149"/>
                  <a:pt x="105" y="149"/>
                  <a:pt x="105" y="149"/>
                </a:cubicBezTo>
                <a:cubicBezTo>
                  <a:pt x="105" y="134"/>
                  <a:pt x="105" y="134"/>
                  <a:pt x="105" y="134"/>
                </a:cubicBezTo>
                <a:cubicBezTo>
                  <a:pt x="111" y="133"/>
                  <a:pt x="116" y="128"/>
                  <a:pt x="117" y="122"/>
                </a:cubicBezTo>
                <a:cubicBezTo>
                  <a:pt x="148" y="122"/>
                  <a:pt x="148" y="122"/>
                  <a:pt x="148" y="122"/>
                </a:cubicBezTo>
                <a:cubicBezTo>
                  <a:pt x="148" y="127"/>
                  <a:pt x="148" y="127"/>
                  <a:pt x="148" y="127"/>
                </a:cubicBezTo>
                <a:cubicBezTo>
                  <a:pt x="148" y="130"/>
                  <a:pt x="151" y="133"/>
                  <a:pt x="155" y="133"/>
                </a:cubicBezTo>
                <a:cubicBezTo>
                  <a:pt x="186" y="133"/>
                  <a:pt x="186" y="133"/>
                  <a:pt x="186" y="133"/>
                </a:cubicBezTo>
                <a:cubicBezTo>
                  <a:pt x="190" y="133"/>
                  <a:pt x="193" y="130"/>
                  <a:pt x="193" y="127"/>
                </a:cubicBezTo>
                <a:cubicBezTo>
                  <a:pt x="193" y="105"/>
                  <a:pt x="193" y="105"/>
                  <a:pt x="193" y="105"/>
                </a:cubicBezTo>
                <a:cubicBezTo>
                  <a:pt x="193" y="101"/>
                  <a:pt x="190" y="98"/>
                  <a:pt x="186" y="98"/>
                </a:cubicBezTo>
                <a:cubicBezTo>
                  <a:pt x="155" y="98"/>
                  <a:pt x="155" y="98"/>
                  <a:pt x="155" y="98"/>
                </a:cubicBezTo>
                <a:cubicBezTo>
                  <a:pt x="151" y="98"/>
                  <a:pt x="148" y="101"/>
                  <a:pt x="148" y="105"/>
                </a:cubicBezTo>
                <a:cubicBezTo>
                  <a:pt x="148" y="114"/>
                  <a:pt x="148" y="114"/>
                  <a:pt x="148" y="114"/>
                </a:cubicBezTo>
                <a:cubicBezTo>
                  <a:pt x="118" y="114"/>
                  <a:pt x="118" y="114"/>
                  <a:pt x="118" y="114"/>
                </a:cubicBezTo>
                <a:cubicBezTo>
                  <a:pt x="116" y="108"/>
                  <a:pt x="112" y="103"/>
                  <a:pt x="106" y="102"/>
                </a:cubicBezTo>
                <a:cubicBezTo>
                  <a:pt x="106" y="84"/>
                  <a:pt x="106" y="84"/>
                  <a:pt x="106" y="84"/>
                </a:cubicBezTo>
                <a:cubicBezTo>
                  <a:pt x="142" y="84"/>
                  <a:pt x="142" y="84"/>
                  <a:pt x="142" y="84"/>
                </a:cubicBezTo>
                <a:cubicBezTo>
                  <a:pt x="145" y="84"/>
                  <a:pt x="148" y="81"/>
                  <a:pt x="148" y="78"/>
                </a:cubicBezTo>
                <a:cubicBezTo>
                  <a:pt x="148" y="64"/>
                  <a:pt x="148" y="64"/>
                  <a:pt x="148" y="64"/>
                </a:cubicBezTo>
                <a:cubicBezTo>
                  <a:pt x="148" y="60"/>
                  <a:pt x="145" y="58"/>
                  <a:pt x="142" y="58"/>
                </a:cubicBezTo>
                <a:cubicBezTo>
                  <a:pt x="61" y="58"/>
                  <a:pt x="61" y="58"/>
                  <a:pt x="61" y="58"/>
                </a:cubicBezTo>
                <a:cubicBezTo>
                  <a:pt x="57" y="58"/>
                  <a:pt x="55" y="60"/>
                  <a:pt x="55" y="64"/>
                </a:cubicBezTo>
                <a:cubicBezTo>
                  <a:pt x="55" y="78"/>
                  <a:pt x="55" y="78"/>
                  <a:pt x="55" y="78"/>
                </a:cubicBezTo>
                <a:cubicBezTo>
                  <a:pt x="55" y="81"/>
                  <a:pt x="57" y="84"/>
                  <a:pt x="61" y="84"/>
                </a:cubicBezTo>
                <a:cubicBezTo>
                  <a:pt x="96" y="84"/>
                  <a:pt x="96" y="84"/>
                  <a:pt x="96" y="84"/>
                </a:cubicBezTo>
                <a:cubicBezTo>
                  <a:pt x="96" y="102"/>
                  <a:pt x="96" y="102"/>
                  <a:pt x="96" y="102"/>
                </a:cubicBezTo>
                <a:cubicBezTo>
                  <a:pt x="90" y="103"/>
                  <a:pt x="86" y="108"/>
                  <a:pt x="85" y="114"/>
                </a:cubicBezTo>
                <a:cubicBezTo>
                  <a:pt x="55" y="114"/>
                  <a:pt x="55" y="114"/>
                  <a:pt x="55" y="114"/>
                </a:cubicBezTo>
                <a:cubicBezTo>
                  <a:pt x="55" y="105"/>
                  <a:pt x="55" y="105"/>
                  <a:pt x="55" y="105"/>
                </a:cubicBezTo>
                <a:cubicBezTo>
                  <a:pt x="55" y="101"/>
                  <a:pt x="52" y="98"/>
                  <a:pt x="48" y="98"/>
                </a:cubicBezTo>
                <a:cubicBezTo>
                  <a:pt x="16" y="98"/>
                  <a:pt x="16" y="98"/>
                  <a:pt x="16" y="98"/>
                </a:cubicBezTo>
                <a:cubicBezTo>
                  <a:pt x="13" y="98"/>
                  <a:pt x="10" y="101"/>
                  <a:pt x="10" y="105"/>
                </a:cubicBezTo>
                <a:cubicBezTo>
                  <a:pt x="10" y="127"/>
                  <a:pt x="10" y="127"/>
                  <a:pt x="10" y="127"/>
                </a:cubicBezTo>
                <a:cubicBezTo>
                  <a:pt x="10" y="130"/>
                  <a:pt x="13" y="133"/>
                  <a:pt x="16" y="133"/>
                </a:cubicBezTo>
                <a:close/>
                <a:moveTo>
                  <a:pt x="152" y="105"/>
                </a:moveTo>
                <a:cubicBezTo>
                  <a:pt x="152" y="104"/>
                  <a:pt x="153" y="102"/>
                  <a:pt x="155" y="102"/>
                </a:cubicBezTo>
                <a:cubicBezTo>
                  <a:pt x="186" y="102"/>
                  <a:pt x="186" y="102"/>
                  <a:pt x="186" y="102"/>
                </a:cubicBezTo>
                <a:cubicBezTo>
                  <a:pt x="188" y="102"/>
                  <a:pt x="189" y="104"/>
                  <a:pt x="189" y="105"/>
                </a:cubicBezTo>
                <a:cubicBezTo>
                  <a:pt x="189" y="127"/>
                  <a:pt x="189" y="127"/>
                  <a:pt x="189" y="127"/>
                </a:cubicBezTo>
                <a:cubicBezTo>
                  <a:pt x="189" y="128"/>
                  <a:pt x="188" y="130"/>
                  <a:pt x="186" y="130"/>
                </a:cubicBezTo>
                <a:cubicBezTo>
                  <a:pt x="155" y="130"/>
                  <a:pt x="155" y="130"/>
                  <a:pt x="155" y="130"/>
                </a:cubicBezTo>
                <a:cubicBezTo>
                  <a:pt x="153" y="130"/>
                  <a:pt x="152" y="128"/>
                  <a:pt x="152" y="127"/>
                </a:cubicBezTo>
                <a:lnTo>
                  <a:pt x="152" y="105"/>
                </a:lnTo>
                <a:close/>
                <a:moveTo>
                  <a:pt x="135" y="66"/>
                </a:moveTo>
                <a:cubicBezTo>
                  <a:pt x="138" y="66"/>
                  <a:pt x="140" y="68"/>
                  <a:pt x="140" y="71"/>
                </a:cubicBezTo>
                <a:cubicBezTo>
                  <a:pt x="140" y="73"/>
                  <a:pt x="138" y="75"/>
                  <a:pt x="135" y="75"/>
                </a:cubicBezTo>
                <a:cubicBezTo>
                  <a:pt x="133" y="75"/>
                  <a:pt x="130" y="73"/>
                  <a:pt x="130" y="71"/>
                </a:cubicBezTo>
                <a:cubicBezTo>
                  <a:pt x="130" y="68"/>
                  <a:pt x="133" y="66"/>
                  <a:pt x="135" y="66"/>
                </a:cubicBezTo>
                <a:close/>
                <a:moveTo>
                  <a:pt x="117" y="153"/>
                </a:moveTo>
                <a:cubicBezTo>
                  <a:pt x="119" y="153"/>
                  <a:pt x="120" y="154"/>
                  <a:pt x="120" y="156"/>
                </a:cubicBezTo>
                <a:cubicBezTo>
                  <a:pt x="120" y="177"/>
                  <a:pt x="120" y="177"/>
                  <a:pt x="120" y="177"/>
                </a:cubicBezTo>
                <a:cubicBezTo>
                  <a:pt x="120" y="179"/>
                  <a:pt x="119" y="180"/>
                  <a:pt x="117" y="180"/>
                </a:cubicBezTo>
                <a:cubicBezTo>
                  <a:pt x="85" y="180"/>
                  <a:pt x="85" y="180"/>
                  <a:pt x="85" y="180"/>
                </a:cubicBezTo>
                <a:cubicBezTo>
                  <a:pt x="84" y="180"/>
                  <a:pt x="83" y="179"/>
                  <a:pt x="83" y="177"/>
                </a:cubicBezTo>
                <a:cubicBezTo>
                  <a:pt x="83" y="156"/>
                  <a:pt x="83" y="156"/>
                  <a:pt x="83" y="156"/>
                </a:cubicBezTo>
                <a:cubicBezTo>
                  <a:pt x="83" y="154"/>
                  <a:pt x="84" y="153"/>
                  <a:pt x="85" y="153"/>
                </a:cubicBezTo>
                <a:lnTo>
                  <a:pt x="117" y="153"/>
                </a:lnTo>
                <a:close/>
                <a:moveTo>
                  <a:pt x="102" y="62"/>
                </a:moveTo>
                <a:cubicBezTo>
                  <a:pt x="105" y="62"/>
                  <a:pt x="105" y="62"/>
                  <a:pt x="105" y="62"/>
                </a:cubicBezTo>
                <a:cubicBezTo>
                  <a:pt x="105" y="66"/>
                  <a:pt x="105" y="66"/>
                  <a:pt x="105" y="66"/>
                </a:cubicBezTo>
                <a:cubicBezTo>
                  <a:pt x="102" y="66"/>
                  <a:pt x="102" y="66"/>
                  <a:pt x="102" y="66"/>
                </a:cubicBezTo>
                <a:lnTo>
                  <a:pt x="102" y="62"/>
                </a:lnTo>
                <a:close/>
                <a:moveTo>
                  <a:pt x="102" y="69"/>
                </a:moveTo>
                <a:cubicBezTo>
                  <a:pt x="105" y="69"/>
                  <a:pt x="105" y="69"/>
                  <a:pt x="105" y="69"/>
                </a:cubicBezTo>
                <a:cubicBezTo>
                  <a:pt x="105" y="73"/>
                  <a:pt x="105" y="73"/>
                  <a:pt x="105" y="73"/>
                </a:cubicBezTo>
                <a:cubicBezTo>
                  <a:pt x="102" y="73"/>
                  <a:pt x="102" y="73"/>
                  <a:pt x="102" y="73"/>
                </a:cubicBezTo>
                <a:lnTo>
                  <a:pt x="102" y="69"/>
                </a:lnTo>
                <a:close/>
                <a:moveTo>
                  <a:pt x="102" y="75"/>
                </a:moveTo>
                <a:cubicBezTo>
                  <a:pt x="105" y="75"/>
                  <a:pt x="105" y="75"/>
                  <a:pt x="105" y="75"/>
                </a:cubicBezTo>
                <a:cubicBezTo>
                  <a:pt x="105" y="79"/>
                  <a:pt x="105" y="79"/>
                  <a:pt x="105" y="79"/>
                </a:cubicBezTo>
                <a:cubicBezTo>
                  <a:pt x="102" y="79"/>
                  <a:pt x="102" y="79"/>
                  <a:pt x="102" y="79"/>
                </a:cubicBezTo>
                <a:lnTo>
                  <a:pt x="102" y="75"/>
                </a:lnTo>
                <a:close/>
                <a:moveTo>
                  <a:pt x="95" y="62"/>
                </a:moveTo>
                <a:cubicBezTo>
                  <a:pt x="98" y="62"/>
                  <a:pt x="98" y="62"/>
                  <a:pt x="98" y="62"/>
                </a:cubicBezTo>
                <a:cubicBezTo>
                  <a:pt x="98" y="66"/>
                  <a:pt x="98" y="66"/>
                  <a:pt x="98" y="66"/>
                </a:cubicBezTo>
                <a:cubicBezTo>
                  <a:pt x="95" y="66"/>
                  <a:pt x="95" y="66"/>
                  <a:pt x="95" y="66"/>
                </a:cubicBezTo>
                <a:lnTo>
                  <a:pt x="95" y="62"/>
                </a:lnTo>
                <a:close/>
                <a:moveTo>
                  <a:pt x="95" y="69"/>
                </a:moveTo>
                <a:cubicBezTo>
                  <a:pt x="98" y="69"/>
                  <a:pt x="98" y="69"/>
                  <a:pt x="98" y="69"/>
                </a:cubicBezTo>
                <a:cubicBezTo>
                  <a:pt x="98" y="73"/>
                  <a:pt x="98" y="73"/>
                  <a:pt x="98" y="73"/>
                </a:cubicBezTo>
                <a:cubicBezTo>
                  <a:pt x="95" y="73"/>
                  <a:pt x="95" y="73"/>
                  <a:pt x="95" y="73"/>
                </a:cubicBezTo>
                <a:lnTo>
                  <a:pt x="95" y="69"/>
                </a:lnTo>
                <a:close/>
                <a:moveTo>
                  <a:pt x="64" y="79"/>
                </a:moveTo>
                <a:cubicBezTo>
                  <a:pt x="60" y="79"/>
                  <a:pt x="60" y="79"/>
                  <a:pt x="60" y="79"/>
                </a:cubicBezTo>
                <a:cubicBezTo>
                  <a:pt x="60" y="75"/>
                  <a:pt x="60" y="75"/>
                  <a:pt x="60" y="75"/>
                </a:cubicBezTo>
                <a:cubicBezTo>
                  <a:pt x="64" y="75"/>
                  <a:pt x="64" y="75"/>
                  <a:pt x="64" y="75"/>
                </a:cubicBezTo>
                <a:lnTo>
                  <a:pt x="64" y="79"/>
                </a:lnTo>
                <a:close/>
                <a:moveTo>
                  <a:pt x="64" y="73"/>
                </a:moveTo>
                <a:cubicBezTo>
                  <a:pt x="60" y="73"/>
                  <a:pt x="60" y="73"/>
                  <a:pt x="60" y="73"/>
                </a:cubicBezTo>
                <a:cubicBezTo>
                  <a:pt x="60" y="69"/>
                  <a:pt x="60" y="69"/>
                  <a:pt x="60" y="69"/>
                </a:cubicBezTo>
                <a:cubicBezTo>
                  <a:pt x="64" y="69"/>
                  <a:pt x="64" y="69"/>
                  <a:pt x="64" y="69"/>
                </a:cubicBezTo>
                <a:lnTo>
                  <a:pt x="64" y="73"/>
                </a:lnTo>
                <a:close/>
                <a:moveTo>
                  <a:pt x="64" y="66"/>
                </a:moveTo>
                <a:cubicBezTo>
                  <a:pt x="60" y="66"/>
                  <a:pt x="60" y="66"/>
                  <a:pt x="60" y="66"/>
                </a:cubicBezTo>
                <a:cubicBezTo>
                  <a:pt x="60" y="62"/>
                  <a:pt x="60" y="62"/>
                  <a:pt x="60" y="62"/>
                </a:cubicBezTo>
                <a:cubicBezTo>
                  <a:pt x="64" y="62"/>
                  <a:pt x="64" y="62"/>
                  <a:pt x="64" y="62"/>
                </a:cubicBezTo>
                <a:lnTo>
                  <a:pt x="64" y="66"/>
                </a:lnTo>
                <a:close/>
                <a:moveTo>
                  <a:pt x="71" y="79"/>
                </a:moveTo>
                <a:cubicBezTo>
                  <a:pt x="67" y="79"/>
                  <a:pt x="67" y="79"/>
                  <a:pt x="67" y="79"/>
                </a:cubicBezTo>
                <a:cubicBezTo>
                  <a:pt x="67" y="75"/>
                  <a:pt x="67" y="75"/>
                  <a:pt x="67" y="75"/>
                </a:cubicBezTo>
                <a:cubicBezTo>
                  <a:pt x="71" y="75"/>
                  <a:pt x="71" y="75"/>
                  <a:pt x="71" y="75"/>
                </a:cubicBezTo>
                <a:lnTo>
                  <a:pt x="71" y="79"/>
                </a:lnTo>
                <a:close/>
                <a:moveTo>
                  <a:pt x="71" y="73"/>
                </a:moveTo>
                <a:cubicBezTo>
                  <a:pt x="67" y="73"/>
                  <a:pt x="67" y="73"/>
                  <a:pt x="67" y="73"/>
                </a:cubicBezTo>
                <a:cubicBezTo>
                  <a:pt x="67" y="69"/>
                  <a:pt x="67" y="69"/>
                  <a:pt x="67" y="69"/>
                </a:cubicBezTo>
                <a:cubicBezTo>
                  <a:pt x="71" y="69"/>
                  <a:pt x="71" y="69"/>
                  <a:pt x="71" y="69"/>
                </a:cubicBezTo>
                <a:lnTo>
                  <a:pt x="71" y="73"/>
                </a:lnTo>
                <a:close/>
                <a:moveTo>
                  <a:pt x="71" y="66"/>
                </a:moveTo>
                <a:cubicBezTo>
                  <a:pt x="67" y="66"/>
                  <a:pt x="67" y="66"/>
                  <a:pt x="67" y="66"/>
                </a:cubicBezTo>
                <a:cubicBezTo>
                  <a:pt x="67" y="62"/>
                  <a:pt x="67" y="62"/>
                  <a:pt x="67" y="62"/>
                </a:cubicBezTo>
                <a:cubicBezTo>
                  <a:pt x="71" y="62"/>
                  <a:pt x="71" y="62"/>
                  <a:pt x="71" y="62"/>
                </a:cubicBezTo>
                <a:lnTo>
                  <a:pt x="71" y="66"/>
                </a:lnTo>
                <a:close/>
                <a:moveTo>
                  <a:pt x="78" y="79"/>
                </a:moveTo>
                <a:cubicBezTo>
                  <a:pt x="74" y="79"/>
                  <a:pt x="74" y="79"/>
                  <a:pt x="74" y="79"/>
                </a:cubicBezTo>
                <a:cubicBezTo>
                  <a:pt x="74" y="75"/>
                  <a:pt x="74" y="75"/>
                  <a:pt x="74" y="75"/>
                </a:cubicBezTo>
                <a:cubicBezTo>
                  <a:pt x="78" y="75"/>
                  <a:pt x="78" y="75"/>
                  <a:pt x="78" y="75"/>
                </a:cubicBezTo>
                <a:lnTo>
                  <a:pt x="78" y="79"/>
                </a:lnTo>
                <a:close/>
                <a:moveTo>
                  <a:pt x="78" y="73"/>
                </a:moveTo>
                <a:cubicBezTo>
                  <a:pt x="74" y="73"/>
                  <a:pt x="74" y="73"/>
                  <a:pt x="74" y="73"/>
                </a:cubicBezTo>
                <a:cubicBezTo>
                  <a:pt x="74" y="69"/>
                  <a:pt x="74" y="69"/>
                  <a:pt x="74" y="69"/>
                </a:cubicBezTo>
                <a:cubicBezTo>
                  <a:pt x="78" y="69"/>
                  <a:pt x="78" y="69"/>
                  <a:pt x="78" y="69"/>
                </a:cubicBezTo>
                <a:lnTo>
                  <a:pt x="78" y="73"/>
                </a:lnTo>
                <a:close/>
                <a:moveTo>
                  <a:pt x="78" y="66"/>
                </a:moveTo>
                <a:cubicBezTo>
                  <a:pt x="74" y="66"/>
                  <a:pt x="74" y="66"/>
                  <a:pt x="74" y="66"/>
                </a:cubicBezTo>
                <a:cubicBezTo>
                  <a:pt x="74" y="62"/>
                  <a:pt x="74" y="62"/>
                  <a:pt x="74" y="62"/>
                </a:cubicBezTo>
                <a:cubicBezTo>
                  <a:pt x="78" y="62"/>
                  <a:pt x="78" y="62"/>
                  <a:pt x="78" y="62"/>
                </a:cubicBezTo>
                <a:lnTo>
                  <a:pt x="78" y="66"/>
                </a:lnTo>
                <a:close/>
                <a:moveTo>
                  <a:pt x="85" y="79"/>
                </a:moveTo>
                <a:cubicBezTo>
                  <a:pt x="81" y="79"/>
                  <a:pt x="81" y="79"/>
                  <a:pt x="81" y="79"/>
                </a:cubicBezTo>
                <a:cubicBezTo>
                  <a:pt x="81" y="75"/>
                  <a:pt x="81" y="75"/>
                  <a:pt x="81" y="75"/>
                </a:cubicBezTo>
                <a:cubicBezTo>
                  <a:pt x="85" y="75"/>
                  <a:pt x="85" y="75"/>
                  <a:pt x="85" y="75"/>
                </a:cubicBezTo>
                <a:lnTo>
                  <a:pt x="85" y="79"/>
                </a:lnTo>
                <a:close/>
                <a:moveTo>
                  <a:pt x="85" y="73"/>
                </a:moveTo>
                <a:cubicBezTo>
                  <a:pt x="81" y="73"/>
                  <a:pt x="81" y="73"/>
                  <a:pt x="81" y="73"/>
                </a:cubicBezTo>
                <a:cubicBezTo>
                  <a:pt x="81" y="69"/>
                  <a:pt x="81" y="69"/>
                  <a:pt x="81" y="69"/>
                </a:cubicBezTo>
                <a:cubicBezTo>
                  <a:pt x="85" y="69"/>
                  <a:pt x="85" y="69"/>
                  <a:pt x="85" y="69"/>
                </a:cubicBezTo>
                <a:lnTo>
                  <a:pt x="85" y="73"/>
                </a:lnTo>
                <a:close/>
                <a:moveTo>
                  <a:pt x="85" y="66"/>
                </a:moveTo>
                <a:cubicBezTo>
                  <a:pt x="81" y="66"/>
                  <a:pt x="81" y="66"/>
                  <a:pt x="81" y="66"/>
                </a:cubicBezTo>
                <a:cubicBezTo>
                  <a:pt x="81" y="62"/>
                  <a:pt x="81" y="62"/>
                  <a:pt x="81" y="62"/>
                </a:cubicBezTo>
                <a:cubicBezTo>
                  <a:pt x="85" y="62"/>
                  <a:pt x="85" y="62"/>
                  <a:pt x="85" y="62"/>
                </a:cubicBezTo>
                <a:lnTo>
                  <a:pt x="85" y="66"/>
                </a:lnTo>
                <a:close/>
                <a:moveTo>
                  <a:pt x="92" y="79"/>
                </a:moveTo>
                <a:cubicBezTo>
                  <a:pt x="88" y="79"/>
                  <a:pt x="88" y="79"/>
                  <a:pt x="88" y="79"/>
                </a:cubicBezTo>
                <a:cubicBezTo>
                  <a:pt x="88" y="75"/>
                  <a:pt x="88" y="75"/>
                  <a:pt x="88" y="75"/>
                </a:cubicBezTo>
                <a:cubicBezTo>
                  <a:pt x="92" y="75"/>
                  <a:pt x="92" y="75"/>
                  <a:pt x="92" y="75"/>
                </a:cubicBezTo>
                <a:lnTo>
                  <a:pt x="92" y="79"/>
                </a:lnTo>
                <a:close/>
                <a:moveTo>
                  <a:pt x="92" y="73"/>
                </a:moveTo>
                <a:cubicBezTo>
                  <a:pt x="88" y="73"/>
                  <a:pt x="88" y="73"/>
                  <a:pt x="88" y="73"/>
                </a:cubicBezTo>
                <a:cubicBezTo>
                  <a:pt x="88" y="69"/>
                  <a:pt x="88" y="69"/>
                  <a:pt x="88" y="69"/>
                </a:cubicBezTo>
                <a:cubicBezTo>
                  <a:pt x="92" y="69"/>
                  <a:pt x="92" y="69"/>
                  <a:pt x="92" y="69"/>
                </a:cubicBezTo>
                <a:lnTo>
                  <a:pt x="92" y="73"/>
                </a:lnTo>
                <a:close/>
                <a:moveTo>
                  <a:pt x="92" y="66"/>
                </a:moveTo>
                <a:cubicBezTo>
                  <a:pt x="88" y="66"/>
                  <a:pt x="88" y="66"/>
                  <a:pt x="88" y="66"/>
                </a:cubicBezTo>
                <a:cubicBezTo>
                  <a:pt x="88" y="62"/>
                  <a:pt x="88" y="62"/>
                  <a:pt x="88" y="62"/>
                </a:cubicBezTo>
                <a:cubicBezTo>
                  <a:pt x="92" y="62"/>
                  <a:pt x="92" y="62"/>
                  <a:pt x="92" y="62"/>
                </a:cubicBezTo>
                <a:lnTo>
                  <a:pt x="92" y="66"/>
                </a:lnTo>
                <a:close/>
                <a:moveTo>
                  <a:pt x="95" y="79"/>
                </a:moveTo>
                <a:cubicBezTo>
                  <a:pt x="95" y="75"/>
                  <a:pt x="95" y="75"/>
                  <a:pt x="95" y="75"/>
                </a:cubicBezTo>
                <a:cubicBezTo>
                  <a:pt x="98" y="75"/>
                  <a:pt x="98" y="75"/>
                  <a:pt x="98" y="75"/>
                </a:cubicBezTo>
                <a:cubicBezTo>
                  <a:pt x="98" y="79"/>
                  <a:pt x="98" y="79"/>
                  <a:pt x="98" y="79"/>
                </a:cubicBezTo>
                <a:lnTo>
                  <a:pt x="95" y="79"/>
                </a:lnTo>
                <a:close/>
                <a:moveTo>
                  <a:pt x="14" y="105"/>
                </a:moveTo>
                <a:cubicBezTo>
                  <a:pt x="14" y="104"/>
                  <a:pt x="15" y="102"/>
                  <a:pt x="16" y="102"/>
                </a:cubicBezTo>
                <a:cubicBezTo>
                  <a:pt x="48" y="102"/>
                  <a:pt x="48" y="102"/>
                  <a:pt x="48" y="102"/>
                </a:cubicBezTo>
                <a:cubicBezTo>
                  <a:pt x="49" y="102"/>
                  <a:pt x="51" y="104"/>
                  <a:pt x="51" y="105"/>
                </a:cubicBezTo>
                <a:cubicBezTo>
                  <a:pt x="51" y="127"/>
                  <a:pt x="51" y="127"/>
                  <a:pt x="51" y="127"/>
                </a:cubicBezTo>
                <a:cubicBezTo>
                  <a:pt x="51" y="128"/>
                  <a:pt x="49" y="130"/>
                  <a:pt x="48" y="130"/>
                </a:cubicBezTo>
                <a:cubicBezTo>
                  <a:pt x="16" y="130"/>
                  <a:pt x="16" y="130"/>
                  <a:pt x="16" y="130"/>
                </a:cubicBezTo>
                <a:cubicBezTo>
                  <a:pt x="15" y="130"/>
                  <a:pt x="14" y="128"/>
                  <a:pt x="14" y="127"/>
                </a:cubicBezTo>
                <a:lnTo>
                  <a:pt x="14" y="105"/>
                </a:lnTo>
                <a:close/>
                <a:moveTo>
                  <a:pt x="61" y="26"/>
                </a:moveTo>
                <a:cubicBezTo>
                  <a:pt x="142" y="26"/>
                  <a:pt x="142" y="26"/>
                  <a:pt x="142" y="26"/>
                </a:cubicBezTo>
                <a:cubicBezTo>
                  <a:pt x="145" y="26"/>
                  <a:pt x="148" y="23"/>
                  <a:pt x="148" y="20"/>
                </a:cubicBezTo>
                <a:cubicBezTo>
                  <a:pt x="148" y="6"/>
                  <a:pt x="148" y="6"/>
                  <a:pt x="148" y="6"/>
                </a:cubicBezTo>
                <a:cubicBezTo>
                  <a:pt x="148" y="3"/>
                  <a:pt x="145" y="0"/>
                  <a:pt x="142" y="0"/>
                </a:cubicBezTo>
                <a:cubicBezTo>
                  <a:pt x="61" y="0"/>
                  <a:pt x="61" y="0"/>
                  <a:pt x="61" y="0"/>
                </a:cubicBezTo>
                <a:cubicBezTo>
                  <a:pt x="57" y="0"/>
                  <a:pt x="55" y="3"/>
                  <a:pt x="55" y="6"/>
                </a:cubicBezTo>
                <a:cubicBezTo>
                  <a:pt x="55" y="20"/>
                  <a:pt x="55" y="20"/>
                  <a:pt x="55" y="20"/>
                </a:cubicBezTo>
                <a:cubicBezTo>
                  <a:pt x="55" y="23"/>
                  <a:pt x="57" y="26"/>
                  <a:pt x="61" y="26"/>
                </a:cubicBezTo>
                <a:close/>
                <a:moveTo>
                  <a:pt x="135" y="8"/>
                </a:moveTo>
                <a:cubicBezTo>
                  <a:pt x="138" y="8"/>
                  <a:pt x="140" y="10"/>
                  <a:pt x="140" y="13"/>
                </a:cubicBezTo>
                <a:cubicBezTo>
                  <a:pt x="140" y="16"/>
                  <a:pt x="138" y="18"/>
                  <a:pt x="135" y="18"/>
                </a:cubicBezTo>
                <a:cubicBezTo>
                  <a:pt x="133" y="18"/>
                  <a:pt x="130" y="16"/>
                  <a:pt x="130" y="13"/>
                </a:cubicBezTo>
                <a:cubicBezTo>
                  <a:pt x="130" y="10"/>
                  <a:pt x="133" y="8"/>
                  <a:pt x="135" y="8"/>
                </a:cubicBezTo>
                <a:close/>
                <a:moveTo>
                  <a:pt x="102" y="5"/>
                </a:moveTo>
                <a:cubicBezTo>
                  <a:pt x="105" y="5"/>
                  <a:pt x="105" y="5"/>
                  <a:pt x="105" y="5"/>
                </a:cubicBezTo>
                <a:cubicBezTo>
                  <a:pt x="105" y="9"/>
                  <a:pt x="105" y="9"/>
                  <a:pt x="105" y="9"/>
                </a:cubicBezTo>
                <a:cubicBezTo>
                  <a:pt x="102" y="9"/>
                  <a:pt x="102" y="9"/>
                  <a:pt x="102" y="9"/>
                </a:cubicBezTo>
                <a:lnTo>
                  <a:pt x="102" y="5"/>
                </a:lnTo>
                <a:close/>
                <a:moveTo>
                  <a:pt x="102" y="11"/>
                </a:moveTo>
                <a:cubicBezTo>
                  <a:pt x="105" y="11"/>
                  <a:pt x="105" y="11"/>
                  <a:pt x="105" y="11"/>
                </a:cubicBezTo>
                <a:cubicBezTo>
                  <a:pt x="105" y="15"/>
                  <a:pt x="105" y="15"/>
                  <a:pt x="105" y="15"/>
                </a:cubicBezTo>
                <a:cubicBezTo>
                  <a:pt x="102" y="15"/>
                  <a:pt x="102" y="15"/>
                  <a:pt x="102" y="15"/>
                </a:cubicBezTo>
                <a:lnTo>
                  <a:pt x="102" y="11"/>
                </a:lnTo>
                <a:close/>
                <a:moveTo>
                  <a:pt x="102" y="18"/>
                </a:moveTo>
                <a:cubicBezTo>
                  <a:pt x="105" y="18"/>
                  <a:pt x="105" y="18"/>
                  <a:pt x="105" y="18"/>
                </a:cubicBezTo>
                <a:cubicBezTo>
                  <a:pt x="105" y="21"/>
                  <a:pt x="105" y="21"/>
                  <a:pt x="105" y="21"/>
                </a:cubicBezTo>
                <a:cubicBezTo>
                  <a:pt x="102" y="21"/>
                  <a:pt x="102" y="21"/>
                  <a:pt x="102" y="21"/>
                </a:cubicBezTo>
                <a:lnTo>
                  <a:pt x="102" y="18"/>
                </a:lnTo>
                <a:close/>
                <a:moveTo>
                  <a:pt x="95" y="5"/>
                </a:moveTo>
                <a:cubicBezTo>
                  <a:pt x="98" y="5"/>
                  <a:pt x="98" y="5"/>
                  <a:pt x="98" y="5"/>
                </a:cubicBezTo>
                <a:cubicBezTo>
                  <a:pt x="98" y="9"/>
                  <a:pt x="98" y="9"/>
                  <a:pt x="98" y="9"/>
                </a:cubicBezTo>
                <a:cubicBezTo>
                  <a:pt x="95" y="9"/>
                  <a:pt x="95" y="9"/>
                  <a:pt x="95" y="9"/>
                </a:cubicBezTo>
                <a:lnTo>
                  <a:pt x="95" y="5"/>
                </a:lnTo>
                <a:close/>
                <a:moveTo>
                  <a:pt x="95" y="11"/>
                </a:moveTo>
                <a:cubicBezTo>
                  <a:pt x="98" y="11"/>
                  <a:pt x="98" y="11"/>
                  <a:pt x="98" y="11"/>
                </a:cubicBezTo>
                <a:cubicBezTo>
                  <a:pt x="98" y="15"/>
                  <a:pt x="98" y="15"/>
                  <a:pt x="98" y="15"/>
                </a:cubicBezTo>
                <a:cubicBezTo>
                  <a:pt x="95" y="15"/>
                  <a:pt x="95" y="15"/>
                  <a:pt x="95" y="15"/>
                </a:cubicBezTo>
                <a:lnTo>
                  <a:pt x="95" y="11"/>
                </a:lnTo>
                <a:close/>
                <a:moveTo>
                  <a:pt x="95" y="18"/>
                </a:moveTo>
                <a:cubicBezTo>
                  <a:pt x="98" y="18"/>
                  <a:pt x="98" y="18"/>
                  <a:pt x="98" y="18"/>
                </a:cubicBezTo>
                <a:cubicBezTo>
                  <a:pt x="98" y="21"/>
                  <a:pt x="98" y="21"/>
                  <a:pt x="98" y="21"/>
                </a:cubicBezTo>
                <a:cubicBezTo>
                  <a:pt x="95" y="21"/>
                  <a:pt x="95" y="21"/>
                  <a:pt x="95" y="21"/>
                </a:cubicBezTo>
                <a:lnTo>
                  <a:pt x="95" y="18"/>
                </a:lnTo>
                <a:close/>
                <a:moveTo>
                  <a:pt x="88" y="5"/>
                </a:moveTo>
                <a:cubicBezTo>
                  <a:pt x="92" y="5"/>
                  <a:pt x="92" y="5"/>
                  <a:pt x="92" y="5"/>
                </a:cubicBezTo>
                <a:cubicBezTo>
                  <a:pt x="92" y="9"/>
                  <a:pt x="92" y="9"/>
                  <a:pt x="92" y="9"/>
                </a:cubicBezTo>
                <a:cubicBezTo>
                  <a:pt x="88" y="9"/>
                  <a:pt x="88" y="9"/>
                  <a:pt x="88" y="9"/>
                </a:cubicBezTo>
                <a:lnTo>
                  <a:pt x="88" y="5"/>
                </a:lnTo>
                <a:close/>
                <a:moveTo>
                  <a:pt x="88" y="11"/>
                </a:moveTo>
                <a:cubicBezTo>
                  <a:pt x="92" y="11"/>
                  <a:pt x="92" y="11"/>
                  <a:pt x="92" y="11"/>
                </a:cubicBezTo>
                <a:cubicBezTo>
                  <a:pt x="92" y="15"/>
                  <a:pt x="92" y="15"/>
                  <a:pt x="92" y="15"/>
                </a:cubicBezTo>
                <a:cubicBezTo>
                  <a:pt x="88" y="15"/>
                  <a:pt x="88" y="15"/>
                  <a:pt x="88" y="15"/>
                </a:cubicBezTo>
                <a:lnTo>
                  <a:pt x="88" y="11"/>
                </a:lnTo>
                <a:close/>
                <a:moveTo>
                  <a:pt x="88" y="18"/>
                </a:moveTo>
                <a:cubicBezTo>
                  <a:pt x="92" y="18"/>
                  <a:pt x="92" y="18"/>
                  <a:pt x="92" y="18"/>
                </a:cubicBezTo>
                <a:cubicBezTo>
                  <a:pt x="92" y="21"/>
                  <a:pt x="92" y="21"/>
                  <a:pt x="92" y="21"/>
                </a:cubicBezTo>
                <a:cubicBezTo>
                  <a:pt x="88" y="21"/>
                  <a:pt x="88" y="21"/>
                  <a:pt x="88" y="21"/>
                </a:cubicBezTo>
                <a:lnTo>
                  <a:pt x="88" y="18"/>
                </a:lnTo>
                <a:close/>
                <a:moveTo>
                  <a:pt x="81" y="5"/>
                </a:moveTo>
                <a:cubicBezTo>
                  <a:pt x="85" y="5"/>
                  <a:pt x="85" y="5"/>
                  <a:pt x="85" y="5"/>
                </a:cubicBezTo>
                <a:cubicBezTo>
                  <a:pt x="85" y="9"/>
                  <a:pt x="85" y="9"/>
                  <a:pt x="85" y="9"/>
                </a:cubicBezTo>
                <a:cubicBezTo>
                  <a:pt x="81" y="9"/>
                  <a:pt x="81" y="9"/>
                  <a:pt x="81" y="9"/>
                </a:cubicBezTo>
                <a:lnTo>
                  <a:pt x="81" y="5"/>
                </a:lnTo>
                <a:close/>
                <a:moveTo>
                  <a:pt x="81" y="11"/>
                </a:moveTo>
                <a:cubicBezTo>
                  <a:pt x="85" y="11"/>
                  <a:pt x="85" y="11"/>
                  <a:pt x="85" y="11"/>
                </a:cubicBezTo>
                <a:cubicBezTo>
                  <a:pt x="85" y="15"/>
                  <a:pt x="85" y="15"/>
                  <a:pt x="85" y="15"/>
                </a:cubicBezTo>
                <a:cubicBezTo>
                  <a:pt x="81" y="15"/>
                  <a:pt x="81" y="15"/>
                  <a:pt x="81" y="15"/>
                </a:cubicBezTo>
                <a:lnTo>
                  <a:pt x="81" y="11"/>
                </a:lnTo>
                <a:close/>
                <a:moveTo>
                  <a:pt x="81" y="18"/>
                </a:moveTo>
                <a:cubicBezTo>
                  <a:pt x="85" y="18"/>
                  <a:pt x="85" y="18"/>
                  <a:pt x="85" y="18"/>
                </a:cubicBezTo>
                <a:cubicBezTo>
                  <a:pt x="85" y="21"/>
                  <a:pt x="85" y="21"/>
                  <a:pt x="85" y="21"/>
                </a:cubicBezTo>
                <a:cubicBezTo>
                  <a:pt x="81" y="21"/>
                  <a:pt x="81" y="21"/>
                  <a:pt x="81" y="21"/>
                </a:cubicBezTo>
                <a:lnTo>
                  <a:pt x="81" y="18"/>
                </a:lnTo>
                <a:close/>
                <a:moveTo>
                  <a:pt x="74" y="5"/>
                </a:moveTo>
                <a:cubicBezTo>
                  <a:pt x="78" y="5"/>
                  <a:pt x="78" y="5"/>
                  <a:pt x="78" y="5"/>
                </a:cubicBezTo>
                <a:cubicBezTo>
                  <a:pt x="78" y="9"/>
                  <a:pt x="78" y="9"/>
                  <a:pt x="78" y="9"/>
                </a:cubicBezTo>
                <a:cubicBezTo>
                  <a:pt x="74" y="9"/>
                  <a:pt x="74" y="9"/>
                  <a:pt x="74" y="9"/>
                </a:cubicBezTo>
                <a:lnTo>
                  <a:pt x="74" y="5"/>
                </a:lnTo>
                <a:close/>
                <a:moveTo>
                  <a:pt x="74" y="11"/>
                </a:moveTo>
                <a:cubicBezTo>
                  <a:pt x="78" y="11"/>
                  <a:pt x="78" y="11"/>
                  <a:pt x="78" y="11"/>
                </a:cubicBezTo>
                <a:cubicBezTo>
                  <a:pt x="78" y="15"/>
                  <a:pt x="78" y="15"/>
                  <a:pt x="78" y="15"/>
                </a:cubicBezTo>
                <a:cubicBezTo>
                  <a:pt x="74" y="15"/>
                  <a:pt x="74" y="15"/>
                  <a:pt x="74" y="15"/>
                </a:cubicBezTo>
                <a:lnTo>
                  <a:pt x="74" y="11"/>
                </a:lnTo>
                <a:close/>
                <a:moveTo>
                  <a:pt x="74" y="18"/>
                </a:moveTo>
                <a:cubicBezTo>
                  <a:pt x="78" y="18"/>
                  <a:pt x="78" y="18"/>
                  <a:pt x="78" y="18"/>
                </a:cubicBezTo>
                <a:cubicBezTo>
                  <a:pt x="78" y="21"/>
                  <a:pt x="78" y="21"/>
                  <a:pt x="78" y="21"/>
                </a:cubicBezTo>
                <a:cubicBezTo>
                  <a:pt x="74" y="21"/>
                  <a:pt x="74" y="21"/>
                  <a:pt x="74" y="21"/>
                </a:cubicBezTo>
                <a:lnTo>
                  <a:pt x="74" y="18"/>
                </a:lnTo>
                <a:close/>
                <a:moveTo>
                  <a:pt x="67" y="5"/>
                </a:moveTo>
                <a:cubicBezTo>
                  <a:pt x="71" y="5"/>
                  <a:pt x="71" y="5"/>
                  <a:pt x="71" y="5"/>
                </a:cubicBezTo>
                <a:cubicBezTo>
                  <a:pt x="71" y="9"/>
                  <a:pt x="71" y="9"/>
                  <a:pt x="71" y="9"/>
                </a:cubicBezTo>
                <a:cubicBezTo>
                  <a:pt x="67" y="9"/>
                  <a:pt x="67" y="9"/>
                  <a:pt x="67" y="9"/>
                </a:cubicBezTo>
                <a:lnTo>
                  <a:pt x="67" y="5"/>
                </a:lnTo>
                <a:close/>
                <a:moveTo>
                  <a:pt x="67" y="11"/>
                </a:moveTo>
                <a:cubicBezTo>
                  <a:pt x="71" y="11"/>
                  <a:pt x="71" y="11"/>
                  <a:pt x="71" y="11"/>
                </a:cubicBezTo>
                <a:cubicBezTo>
                  <a:pt x="71" y="15"/>
                  <a:pt x="71" y="15"/>
                  <a:pt x="71" y="15"/>
                </a:cubicBezTo>
                <a:cubicBezTo>
                  <a:pt x="67" y="15"/>
                  <a:pt x="67" y="15"/>
                  <a:pt x="67" y="15"/>
                </a:cubicBezTo>
                <a:lnTo>
                  <a:pt x="67" y="11"/>
                </a:lnTo>
                <a:close/>
                <a:moveTo>
                  <a:pt x="67" y="18"/>
                </a:moveTo>
                <a:cubicBezTo>
                  <a:pt x="71" y="18"/>
                  <a:pt x="71" y="18"/>
                  <a:pt x="71" y="18"/>
                </a:cubicBezTo>
                <a:cubicBezTo>
                  <a:pt x="71" y="21"/>
                  <a:pt x="71" y="21"/>
                  <a:pt x="71" y="21"/>
                </a:cubicBezTo>
                <a:cubicBezTo>
                  <a:pt x="67" y="21"/>
                  <a:pt x="67" y="21"/>
                  <a:pt x="67" y="21"/>
                </a:cubicBezTo>
                <a:lnTo>
                  <a:pt x="67" y="18"/>
                </a:lnTo>
                <a:close/>
                <a:moveTo>
                  <a:pt x="60" y="5"/>
                </a:moveTo>
                <a:cubicBezTo>
                  <a:pt x="64" y="5"/>
                  <a:pt x="64" y="5"/>
                  <a:pt x="64" y="5"/>
                </a:cubicBezTo>
                <a:cubicBezTo>
                  <a:pt x="64" y="9"/>
                  <a:pt x="64" y="9"/>
                  <a:pt x="64" y="9"/>
                </a:cubicBezTo>
                <a:cubicBezTo>
                  <a:pt x="60" y="9"/>
                  <a:pt x="60" y="9"/>
                  <a:pt x="60" y="9"/>
                </a:cubicBezTo>
                <a:lnTo>
                  <a:pt x="60" y="5"/>
                </a:lnTo>
                <a:close/>
                <a:moveTo>
                  <a:pt x="60" y="11"/>
                </a:moveTo>
                <a:cubicBezTo>
                  <a:pt x="64" y="11"/>
                  <a:pt x="64" y="11"/>
                  <a:pt x="64" y="11"/>
                </a:cubicBezTo>
                <a:cubicBezTo>
                  <a:pt x="64" y="15"/>
                  <a:pt x="64" y="15"/>
                  <a:pt x="64" y="15"/>
                </a:cubicBezTo>
                <a:cubicBezTo>
                  <a:pt x="60" y="15"/>
                  <a:pt x="60" y="15"/>
                  <a:pt x="60" y="15"/>
                </a:cubicBezTo>
                <a:lnTo>
                  <a:pt x="60" y="11"/>
                </a:lnTo>
                <a:close/>
                <a:moveTo>
                  <a:pt x="60" y="18"/>
                </a:moveTo>
                <a:cubicBezTo>
                  <a:pt x="64" y="18"/>
                  <a:pt x="64" y="18"/>
                  <a:pt x="64" y="18"/>
                </a:cubicBezTo>
                <a:cubicBezTo>
                  <a:pt x="64" y="21"/>
                  <a:pt x="64" y="21"/>
                  <a:pt x="64" y="21"/>
                </a:cubicBezTo>
                <a:cubicBezTo>
                  <a:pt x="60" y="21"/>
                  <a:pt x="60" y="21"/>
                  <a:pt x="60" y="21"/>
                </a:cubicBezTo>
                <a:lnTo>
                  <a:pt x="60" y="18"/>
                </a:lnTo>
                <a:close/>
                <a:moveTo>
                  <a:pt x="48" y="173"/>
                </a:moveTo>
                <a:cubicBezTo>
                  <a:pt x="16" y="173"/>
                  <a:pt x="16" y="173"/>
                  <a:pt x="16" y="173"/>
                </a:cubicBezTo>
                <a:cubicBezTo>
                  <a:pt x="13" y="173"/>
                  <a:pt x="10" y="176"/>
                  <a:pt x="10" y="179"/>
                </a:cubicBezTo>
                <a:cubicBezTo>
                  <a:pt x="10" y="201"/>
                  <a:pt x="10" y="201"/>
                  <a:pt x="10" y="201"/>
                </a:cubicBezTo>
                <a:cubicBezTo>
                  <a:pt x="10" y="205"/>
                  <a:pt x="13" y="208"/>
                  <a:pt x="16" y="208"/>
                </a:cubicBezTo>
                <a:cubicBezTo>
                  <a:pt x="28" y="208"/>
                  <a:pt x="28" y="208"/>
                  <a:pt x="28" y="208"/>
                </a:cubicBezTo>
                <a:cubicBezTo>
                  <a:pt x="28" y="208"/>
                  <a:pt x="28" y="208"/>
                  <a:pt x="28" y="208"/>
                </a:cubicBezTo>
                <a:cubicBezTo>
                  <a:pt x="36" y="208"/>
                  <a:pt x="36" y="208"/>
                  <a:pt x="36" y="208"/>
                </a:cubicBezTo>
                <a:cubicBezTo>
                  <a:pt x="36" y="208"/>
                  <a:pt x="36" y="208"/>
                  <a:pt x="36" y="208"/>
                </a:cubicBezTo>
                <a:cubicBezTo>
                  <a:pt x="48" y="208"/>
                  <a:pt x="48" y="208"/>
                  <a:pt x="48" y="208"/>
                </a:cubicBezTo>
                <a:cubicBezTo>
                  <a:pt x="52" y="208"/>
                  <a:pt x="55" y="205"/>
                  <a:pt x="55" y="201"/>
                </a:cubicBezTo>
                <a:cubicBezTo>
                  <a:pt x="55" y="179"/>
                  <a:pt x="55" y="179"/>
                  <a:pt x="55" y="179"/>
                </a:cubicBezTo>
                <a:cubicBezTo>
                  <a:pt x="55" y="176"/>
                  <a:pt x="52" y="173"/>
                  <a:pt x="48" y="173"/>
                </a:cubicBezTo>
                <a:close/>
                <a:moveTo>
                  <a:pt x="51" y="201"/>
                </a:moveTo>
                <a:cubicBezTo>
                  <a:pt x="51" y="202"/>
                  <a:pt x="49" y="204"/>
                  <a:pt x="48" y="204"/>
                </a:cubicBezTo>
                <a:cubicBezTo>
                  <a:pt x="16" y="204"/>
                  <a:pt x="16" y="204"/>
                  <a:pt x="16" y="204"/>
                </a:cubicBezTo>
                <a:cubicBezTo>
                  <a:pt x="15" y="204"/>
                  <a:pt x="14" y="202"/>
                  <a:pt x="14" y="201"/>
                </a:cubicBezTo>
                <a:cubicBezTo>
                  <a:pt x="14" y="179"/>
                  <a:pt x="14" y="179"/>
                  <a:pt x="14" y="179"/>
                </a:cubicBezTo>
                <a:cubicBezTo>
                  <a:pt x="14" y="178"/>
                  <a:pt x="15" y="177"/>
                  <a:pt x="16" y="177"/>
                </a:cubicBezTo>
                <a:cubicBezTo>
                  <a:pt x="48" y="177"/>
                  <a:pt x="48" y="177"/>
                  <a:pt x="48" y="177"/>
                </a:cubicBezTo>
                <a:cubicBezTo>
                  <a:pt x="49" y="177"/>
                  <a:pt x="51" y="178"/>
                  <a:pt x="51" y="179"/>
                </a:cubicBezTo>
                <a:cubicBezTo>
                  <a:pt x="51" y="201"/>
                  <a:pt x="51" y="201"/>
                  <a:pt x="51" y="20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1" tIns="45688" rIns="91371" bIns="45688" numCol="1" anchor="t" anchorCtr="0" compatLnSpc="1">
            <a:prstTxWarp prst="textNoShape">
              <a:avLst/>
            </a:prstTxWarp>
          </a:bodyPr>
          <a:lstStyle/>
          <a:p>
            <a:pPr defTabSz="913687"/>
            <a:endParaRPr lang="en-US">
              <a:solidFill>
                <a:srgbClr val="292929"/>
              </a:solidFill>
            </a:endParaRPr>
          </a:p>
        </p:txBody>
      </p:sp>
    </p:spTree>
    <p:extLst>
      <p:ext uri="{BB962C8B-B14F-4D97-AF65-F5344CB8AC3E}">
        <p14:creationId xmlns:p14="http://schemas.microsoft.com/office/powerpoint/2010/main" val="7349291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75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75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750"/>
                                        <p:tgtEl>
                                          <p:spTgt spid="30"/>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fade">
                                      <p:cBhvr>
                                        <p:cTn id="18" dur="750"/>
                                        <p:tgtEl>
                                          <p:spTgt spid="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750"/>
                                        <p:tgtEl>
                                          <p:spTgt spid="31"/>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Effect transition="in" filter="fade">
                                      <p:cBhvr>
                                        <p:cTn id="26" dur="750"/>
                                        <p:tgtEl>
                                          <p:spTgt spid="4">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 Notifications</a:t>
            </a:r>
            <a:endParaRPr lang="en-US" dirty="0"/>
          </a:p>
        </p:txBody>
      </p:sp>
      <p:sp>
        <p:nvSpPr>
          <p:cNvPr id="3" name="Text Placeholder 2"/>
          <p:cNvSpPr>
            <a:spLocks noGrp="1"/>
          </p:cNvSpPr>
          <p:nvPr>
            <p:ph type="body" sz="quarter" idx="10"/>
          </p:nvPr>
        </p:nvSpPr>
        <p:spPr>
          <a:xfrm>
            <a:off x="519118" y="1447800"/>
            <a:ext cx="11149013" cy="5009064"/>
          </a:xfrm>
        </p:spPr>
        <p:txBody>
          <a:bodyPr/>
          <a:lstStyle/>
          <a:p>
            <a:r>
              <a:rPr lang="en-US" spc="-71" dirty="0">
                <a:gradFill>
                  <a:gsLst>
                    <a:gs pos="2917">
                      <a:schemeClr val="tx1"/>
                    </a:gs>
                    <a:gs pos="30000">
                      <a:schemeClr val="tx1"/>
                    </a:gs>
                  </a:gsLst>
                  <a:lin ang="5400000" scaled="0"/>
                </a:gradFill>
              </a:rPr>
              <a:t>Integrates with WNS to provide Toast, Tile, Badge and Raw notifications</a:t>
            </a:r>
          </a:p>
          <a:p>
            <a:r>
              <a:rPr lang="en-US" spc="-71" dirty="0">
                <a:gradFill>
                  <a:gsLst>
                    <a:gs pos="2917">
                      <a:schemeClr val="tx1"/>
                    </a:gs>
                    <a:gs pos="30000">
                      <a:schemeClr val="tx1"/>
                    </a:gs>
                  </a:gsLst>
                  <a:lin ang="5400000" scaled="0"/>
                </a:gradFill>
              </a:rPr>
              <a:t>Portal captures your WNS client secret and package SID</a:t>
            </a:r>
          </a:p>
          <a:p>
            <a:r>
              <a:rPr lang="en-US" spc="-71" dirty="0">
                <a:gradFill>
                  <a:gsLst>
                    <a:gs pos="2917">
                      <a:schemeClr val="tx1"/>
                    </a:gs>
                    <a:gs pos="30000">
                      <a:schemeClr val="tx1"/>
                    </a:gs>
                  </a:gsLst>
                  <a:lin ang="5400000" scaled="0"/>
                </a:gradFill>
              </a:rPr>
              <a:t>push.wns.* provides: </a:t>
            </a:r>
          </a:p>
          <a:p>
            <a:r>
              <a:rPr lang="en-US" spc="-71" dirty="0">
                <a:gradFill>
                  <a:gsLst>
                    <a:gs pos="2917">
                      <a:schemeClr val="tx1"/>
                    </a:gs>
                    <a:gs pos="30000">
                      <a:schemeClr val="tx1"/>
                    </a:gs>
                  </a:gsLst>
                  <a:lin ang="5400000" scaled="0"/>
                </a:gradFill>
              </a:rPr>
              <a:t>	</a:t>
            </a:r>
            <a:r>
              <a:rPr lang="en-US" sz="3600" spc="-71" dirty="0">
                <a:gradFill>
                  <a:gsLst>
                    <a:gs pos="2917">
                      <a:schemeClr val="tx1"/>
                    </a:gs>
                    <a:gs pos="30000">
                      <a:schemeClr val="tx1"/>
                    </a:gs>
                  </a:gsLst>
                  <a:lin ang="5400000" scaled="0"/>
                </a:gradFill>
              </a:rPr>
              <a:t>clean easy object model to compose notifications</a:t>
            </a:r>
          </a:p>
          <a:p>
            <a:r>
              <a:rPr lang="en-US" sz="3600" spc="-71" dirty="0">
                <a:gradFill>
                  <a:gsLst>
                    <a:gs pos="2917">
                      <a:schemeClr val="tx1"/>
                    </a:gs>
                    <a:gs pos="30000">
                      <a:schemeClr val="tx1"/>
                    </a:gs>
                  </a:gsLst>
                  <a:lin ang="5400000" scaled="0"/>
                </a:gradFill>
              </a:rPr>
              <a:t>	Performs </a:t>
            </a:r>
            <a:r>
              <a:rPr lang="en-US" sz="3600" spc="-71" dirty="0" err="1">
                <a:gradFill>
                  <a:gsLst>
                    <a:gs pos="2917">
                      <a:schemeClr val="tx1"/>
                    </a:gs>
                    <a:gs pos="30000">
                      <a:schemeClr val="tx1"/>
                    </a:gs>
                  </a:gsLst>
                  <a:lin ang="5400000" scaled="0"/>
                </a:gradFill>
              </a:rPr>
              <a:t>auth</a:t>
            </a:r>
            <a:r>
              <a:rPr lang="en-US" sz="3600" spc="-71" dirty="0">
                <a:gradFill>
                  <a:gsLst>
                    <a:gs pos="2917">
                      <a:schemeClr val="tx1"/>
                    </a:gs>
                    <a:gs pos="30000">
                      <a:schemeClr val="tx1"/>
                    </a:gs>
                  </a:gsLst>
                  <a:lin ang="5400000" scaled="0"/>
                </a:gradFill>
              </a:rPr>
              <a:t> against WNS for you</a:t>
            </a:r>
          </a:p>
          <a:p>
            <a:endParaRPr lang="en-US" dirty="0"/>
          </a:p>
        </p:txBody>
      </p:sp>
    </p:spTree>
    <p:extLst>
      <p:ext uri="{BB962C8B-B14F-4D97-AF65-F5344CB8AC3E}">
        <p14:creationId xmlns:p14="http://schemas.microsoft.com/office/powerpoint/2010/main" val="1436524835"/>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7"/>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4" tIns="0" rIns="91384" bIns="91387" numCol="1" rtlCol="0" anchor="b" anchorCtr="0" compatLnSpc="1">
            <a:prstTxWarp prst="textNoShape">
              <a:avLst/>
            </a:prstTxWarp>
          </a:bodyPr>
          <a:lstStyle/>
          <a:p>
            <a:pPr defTabSz="913575"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35073" y="3043682"/>
            <a:ext cx="10237787" cy="927946"/>
          </a:xfrm>
        </p:spPr>
        <p:txBody>
          <a:bodyPr/>
          <a:lstStyle/>
          <a:p>
            <a:r>
              <a:rPr lang="en-US" sz="6700" dirty="0"/>
              <a:t>Push Notifications</a:t>
            </a:r>
            <a:endParaRPr lang="en-US" sz="6700" dirty="0">
              <a:solidFill>
                <a:srgbClr val="FF0000"/>
              </a:solidFill>
            </a:endParaRP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575"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575"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7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43" y="3854888"/>
            <a:ext cx="10237787" cy="461665"/>
          </a:xfrm>
          <a:prstGeom prst="rect">
            <a:avLst/>
          </a:prstGeom>
        </p:spPr>
        <p:txBody>
          <a:bodyPr lIns="91392" tIns="45699" rIns="91392" bIns="4569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288142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Auth</a:t>
            </a:r>
            <a:r>
              <a:rPr lang="en-US" dirty="0" smtClean="0"/>
              <a:t>*</a:t>
            </a:r>
            <a:endParaRPr lang="en-US" dirty="0"/>
          </a:p>
        </p:txBody>
      </p:sp>
      <p:sp>
        <p:nvSpPr>
          <p:cNvPr id="3" name="Text Placeholder 2"/>
          <p:cNvSpPr>
            <a:spLocks noGrp="1"/>
          </p:cNvSpPr>
          <p:nvPr>
            <p:ph type="body" sz="quarter" idx="10"/>
          </p:nvPr>
        </p:nvSpPr>
        <p:spPr>
          <a:xfrm>
            <a:off x="549936" y="1026559"/>
            <a:ext cx="11149013" cy="6190926"/>
          </a:xfrm>
        </p:spPr>
        <p:txBody>
          <a:bodyPr/>
          <a:lstStyle/>
          <a:p>
            <a:pPr defTabSz="913801"/>
            <a:r>
              <a:rPr lang="en-US" sz="3600" spc="-71" dirty="0">
                <a:gradFill>
                  <a:gsLst>
                    <a:gs pos="2917">
                      <a:srgbClr val="292929"/>
                    </a:gs>
                    <a:gs pos="30000">
                      <a:srgbClr val="292929"/>
                    </a:gs>
                  </a:gsLst>
                  <a:lin ang="5400000" scaled="0"/>
                </a:gradFill>
              </a:rPr>
              <a:t>Authenticate against Microsoft Account, Twitter, Facebook, Google</a:t>
            </a:r>
          </a:p>
          <a:p>
            <a:pPr defTabSz="913801"/>
            <a:r>
              <a:rPr lang="en-US" sz="3600" spc="-71" dirty="0">
                <a:gradFill>
                  <a:gsLst>
                    <a:gs pos="2917">
                      <a:srgbClr val="292929"/>
                    </a:gs>
                    <a:gs pos="30000">
                      <a:srgbClr val="292929"/>
                    </a:gs>
                  </a:gsLst>
                  <a:lin ang="5400000" scaled="0"/>
                </a:gradFill>
              </a:rPr>
              <a:t>Table level permissions for each CRUD operation</a:t>
            </a:r>
          </a:p>
          <a:p>
            <a:pPr defTabSz="913801"/>
            <a:r>
              <a:rPr lang="en-US" sz="2800" spc="-71" dirty="0">
                <a:gradFill>
                  <a:gsLst>
                    <a:gs pos="2917">
                      <a:srgbClr val="292929"/>
                    </a:gs>
                    <a:gs pos="30000">
                      <a:srgbClr val="292929"/>
                    </a:gs>
                  </a:gsLst>
                  <a:lin ang="5400000" scaled="0"/>
                </a:gradFill>
              </a:rPr>
              <a:t>	Everyone</a:t>
            </a:r>
          </a:p>
          <a:p>
            <a:pPr defTabSz="913801"/>
            <a:r>
              <a:rPr lang="en-US" sz="2800" spc="-71" dirty="0">
                <a:gradFill>
                  <a:gsLst>
                    <a:gs pos="2917">
                      <a:srgbClr val="292929"/>
                    </a:gs>
                    <a:gs pos="30000">
                      <a:srgbClr val="292929"/>
                    </a:gs>
                  </a:gsLst>
                  <a:lin ang="5400000" scaled="0"/>
                </a:gradFill>
              </a:rPr>
              <a:t>	Anyone with the Application Key</a:t>
            </a:r>
          </a:p>
          <a:p>
            <a:pPr defTabSz="913801"/>
            <a:r>
              <a:rPr lang="en-US" sz="2800" spc="-71" dirty="0">
                <a:gradFill>
                  <a:gsLst>
                    <a:gs pos="2917">
                      <a:srgbClr val="292929"/>
                    </a:gs>
                    <a:gs pos="30000">
                      <a:srgbClr val="292929"/>
                    </a:gs>
                  </a:gsLst>
                  <a:lin ang="5400000" scaled="0"/>
                </a:gradFill>
              </a:rPr>
              <a:t>	Only Authenticated Users</a:t>
            </a:r>
          </a:p>
          <a:p>
            <a:pPr defTabSz="913801"/>
            <a:r>
              <a:rPr lang="en-US" sz="2800" spc="-71" dirty="0">
                <a:gradFill>
                  <a:gsLst>
                    <a:gs pos="2917">
                      <a:srgbClr val="292929"/>
                    </a:gs>
                    <a:gs pos="30000">
                      <a:srgbClr val="292929"/>
                    </a:gs>
                  </a:gsLst>
                  <a:lin ang="5400000" scaled="0"/>
                </a:gradFill>
              </a:rPr>
              <a:t>	Only Scripts and Admins</a:t>
            </a:r>
          </a:p>
          <a:p>
            <a:pPr defTabSz="913801"/>
            <a:r>
              <a:rPr lang="en-US" sz="3600" spc="-71" dirty="0">
                <a:gradFill>
                  <a:gsLst>
                    <a:gs pos="2917">
                      <a:srgbClr val="292929"/>
                    </a:gs>
                    <a:gs pos="30000">
                      <a:srgbClr val="292929"/>
                    </a:gs>
                  </a:gsLst>
                  <a:lin ang="5400000" scaled="0"/>
                </a:gradFill>
              </a:rPr>
              <a:t>More granular control with server side scripts</a:t>
            </a:r>
          </a:p>
          <a:p>
            <a:pPr defTabSz="913801"/>
            <a:r>
              <a:rPr lang="en-US" sz="3600" spc="-71" dirty="0">
                <a:gradFill>
                  <a:gsLst>
                    <a:gs pos="2917">
                      <a:srgbClr val="292929"/>
                    </a:gs>
                    <a:gs pos="30000">
                      <a:srgbClr val="292929"/>
                    </a:gs>
                  </a:gsLst>
                  <a:lin ang="5400000" scaled="0"/>
                </a:gradFill>
              </a:rPr>
              <a:t>	</a:t>
            </a:r>
            <a:r>
              <a:rPr lang="en-US" sz="2800" spc="-71" dirty="0" err="1">
                <a:gradFill>
                  <a:gsLst>
                    <a:gs pos="2917">
                      <a:srgbClr val="292929"/>
                    </a:gs>
                    <a:gs pos="30000">
                      <a:srgbClr val="292929"/>
                    </a:gs>
                  </a:gsLst>
                  <a:lin ang="5400000" scaled="0"/>
                </a:gradFill>
              </a:rPr>
              <a:t>user.level</a:t>
            </a:r>
            <a:r>
              <a:rPr lang="en-US" sz="2800" spc="-71" dirty="0">
                <a:gradFill>
                  <a:gsLst>
                    <a:gs pos="2917">
                      <a:srgbClr val="292929"/>
                    </a:gs>
                    <a:gs pos="30000">
                      <a:srgbClr val="292929"/>
                    </a:gs>
                  </a:gsLst>
                  <a:lin ang="5400000" scaled="0"/>
                </a:gradFill>
              </a:rPr>
              <a:t>: {admin, authenticated, anonymous}</a:t>
            </a:r>
          </a:p>
          <a:p>
            <a:pPr defTabSz="913801"/>
            <a:r>
              <a:rPr lang="en-US" sz="2800" spc="-71" dirty="0">
                <a:gradFill>
                  <a:gsLst>
                    <a:gs pos="2917">
                      <a:srgbClr val="292929"/>
                    </a:gs>
                    <a:gs pos="30000">
                      <a:srgbClr val="292929"/>
                    </a:gs>
                  </a:gsLst>
                  <a:lin ang="5400000" scaled="0"/>
                </a:gradFill>
              </a:rPr>
              <a:t>	</a:t>
            </a:r>
            <a:r>
              <a:rPr lang="en-US" sz="2800" spc="-71" dirty="0" err="1">
                <a:gradFill>
                  <a:gsLst>
                    <a:gs pos="2917">
                      <a:srgbClr val="292929"/>
                    </a:gs>
                    <a:gs pos="30000">
                      <a:srgbClr val="292929"/>
                    </a:gs>
                  </a:gsLst>
                  <a:lin ang="5400000" scaled="0"/>
                </a:gradFill>
              </a:rPr>
              <a:t>user.userId</a:t>
            </a:r>
            <a:r>
              <a:rPr lang="en-US" sz="2800" spc="-71" dirty="0">
                <a:gradFill>
                  <a:gsLst>
                    <a:gs pos="2917">
                      <a:srgbClr val="292929"/>
                    </a:gs>
                    <a:gs pos="30000">
                      <a:srgbClr val="292929"/>
                    </a:gs>
                  </a:gsLst>
                  <a:lin ang="5400000" scaled="0"/>
                </a:gradFill>
              </a:rPr>
              <a:t>: id or undefined if not authenticated</a:t>
            </a:r>
          </a:p>
          <a:p>
            <a:endParaRPr lang="en-US" dirty="0"/>
          </a:p>
        </p:txBody>
      </p:sp>
    </p:spTree>
    <p:extLst>
      <p:ext uri="{BB962C8B-B14F-4D97-AF65-F5344CB8AC3E}">
        <p14:creationId xmlns:p14="http://schemas.microsoft.com/office/powerpoint/2010/main" val="243455353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7"/>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4" tIns="0" rIns="91384" bIns="91387" numCol="1" rtlCol="0" anchor="b" anchorCtr="0" compatLnSpc="1">
            <a:prstTxWarp prst="textNoShape">
              <a:avLst/>
            </a:prstTxWarp>
          </a:bodyPr>
          <a:lstStyle/>
          <a:p>
            <a:pPr defTabSz="913575"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8" y="2601780"/>
            <a:ext cx="10237787" cy="1855893"/>
          </a:xfrm>
        </p:spPr>
        <p:txBody>
          <a:bodyPr/>
          <a:lstStyle/>
          <a:p>
            <a:r>
              <a:rPr lang="en-US" sz="6700" dirty="0"/>
              <a:t>Adding Authentication</a:t>
            </a:r>
            <a:br>
              <a:rPr lang="en-US" sz="6700" dirty="0"/>
            </a:br>
            <a:r>
              <a:rPr lang="en-US" sz="6700" dirty="0"/>
              <a:t>	</a:t>
            </a:r>
            <a:r>
              <a:rPr lang="en-US" sz="4000" dirty="0"/>
              <a:t>hooking up Windows Live in minutes</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575"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575"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7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43" y="3854888"/>
            <a:ext cx="10237787" cy="461665"/>
          </a:xfrm>
          <a:prstGeom prst="rect">
            <a:avLst/>
          </a:prstGeom>
        </p:spPr>
        <p:txBody>
          <a:bodyPr lIns="91392" tIns="45699" rIns="91392" bIns="4569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3464900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Diagnostics, Logging and Scale</a:t>
            </a:r>
            <a:endParaRPr lang="en-US" dirty="0"/>
          </a:p>
        </p:txBody>
      </p:sp>
      <p:sp>
        <p:nvSpPr>
          <p:cNvPr id="3" name="Text Placeholder 2"/>
          <p:cNvSpPr>
            <a:spLocks noGrp="1"/>
          </p:cNvSpPr>
          <p:nvPr>
            <p:ph type="body" sz="quarter" idx="10"/>
          </p:nvPr>
        </p:nvSpPr>
        <p:spPr>
          <a:xfrm>
            <a:off x="519113" y="1447805"/>
            <a:ext cx="5670866" cy="5272213"/>
          </a:xfrm>
        </p:spPr>
        <p:txBody>
          <a:bodyPr/>
          <a:lstStyle/>
          <a:p>
            <a:r>
              <a:rPr lang="en-US" sz="5400" dirty="0">
                <a:solidFill>
                  <a:schemeClr val="accent2"/>
                </a:solidFill>
              </a:rPr>
              <a:t>Diagnostics</a:t>
            </a:r>
          </a:p>
          <a:p>
            <a:pPr lvl="1"/>
            <a:r>
              <a:rPr lang="en-US" sz="3200" dirty="0"/>
              <a:t>API calls</a:t>
            </a:r>
          </a:p>
          <a:p>
            <a:pPr lvl="1"/>
            <a:r>
              <a:rPr lang="en-US" sz="3200" dirty="0"/>
              <a:t>CPU Time</a:t>
            </a:r>
          </a:p>
          <a:p>
            <a:pPr lvl="1"/>
            <a:r>
              <a:rPr lang="en-US" sz="3200" dirty="0"/>
              <a:t>Data Out</a:t>
            </a:r>
          </a:p>
          <a:p>
            <a:pPr lvl="1"/>
            <a:endParaRPr lang="en-US" sz="3200" dirty="0"/>
          </a:p>
          <a:p>
            <a:r>
              <a:rPr lang="en-US" sz="5400" dirty="0">
                <a:solidFill>
                  <a:schemeClr val="accent2"/>
                </a:solidFill>
              </a:rPr>
              <a:t>Logging</a:t>
            </a:r>
          </a:p>
          <a:p>
            <a:pPr lvl="1"/>
            <a:r>
              <a:rPr lang="en-US" sz="3200" dirty="0" err="1"/>
              <a:t>console.error</a:t>
            </a:r>
            <a:r>
              <a:rPr lang="en-US" sz="3200" dirty="0"/>
              <a:t>(…)</a:t>
            </a:r>
          </a:p>
          <a:p>
            <a:pPr lvl="1"/>
            <a:r>
              <a:rPr lang="en-US" sz="3200" dirty="0"/>
              <a:t>console.log(…)</a:t>
            </a:r>
          </a:p>
          <a:p>
            <a:pPr lvl="1"/>
            <a:endParaRPr lang="en-US" sz="3200" dirty="0"/>
          </a:p>
          <a:p>
            <a:pPr lvl="1"/>
            <a:endParaRPr lang="en-US" sz="3200" dirty="0"/>
          </a:p>
        </p:txBody>
      </p:sp>
      <p:sp>
        <p:nvSpPr>
          <p:cNvPr id="4" name="Text Placeholder 2"/>
          <p:cNvSpPr txBox="1">
            <a:spLocks/>
          </p:cNvSpPr>
          <p:nvPr/>
        </p:nvSpPr>
        <p:spPr>
          <a:xfrm>
            <a:off x="6189984" y="1447804"/>
            <a:ext cx="5998846" cy="5272213"/>
          </a:xfrm>
          <a:prstGeom prst="rect">
            <a:avLst/>
          </a:prstGeom>
        </p:spPr>
        <p:txBody>
          <a:bodyPr vert="horz" wrap="square" lIns="0" tIns="0" rIns="0" bIns="0" rtlCol="0">
            <a:spAutoFit/>
          </a:bodyPr>
          <a:lstStyle>
            <a:lvl1pPr marL="3175" indent="0" algn="l" defTabSz="914287"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287" rtl="0" eaLnBrk="1" latinLnBrk="0" hangingPunct="1">
              <a:lnSpc>
                <a:spcPct val="90000"/>
              </a:lnSpc>
              <a:spcBef>
                <a:spcPts val="0"/>
              </a:spcBef>
              <a:buSzPct val="80000"/>
              <a:buFont typeface="Arial" pitchFamily="34" charset="0"/>
              <a:buNone/>
              <a:defRPr sz="2000" kern="1200" spc="-51" baseline="0">
                <a:gradFill>
                  <a:gsLst>
                    <a:gs pos="0">
                      <a:srgbClr val="595959"/>
                    </a:gs>
                    <a:gs pos="86000">
                      <a:srgbClr val="595959"/>
                    </a:gs>
                  </a:gsLst>
                  <a:lin ang="5400000" scaled="0"/>
                </a:gradFill>
                <a:latin typeface="+mn-lt"/>
                <a:ea typeface="+mn-ea"/>
                <a:cs typeface="+mn-cs"/>
              </a:defRPr>
            </a:lvl2pPr>
            <a:lvl3pPr marL="1258784" indent="-403191" algn="l" defTabSz="914287"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828" indent="-346046" algn="l" defTabSz="914287"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351" indent="-336522" algn="l" defTabSz="914287"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5400" dirty="0">
                <a:solidFill>
                  <a:srgbClr val="00AEEF"/>
                </a:solidFill>
              </a:rPr>
              <a:t>Scale - Compute</a:t>
            </a:r>
          </a:p>
          <a:p>
            <a:pPr lvl="1"/>
            <a:r>
              <a:rPr lang="en-US" sz="3200" dirty="0"/>
              <a:t>Scale out instance count</a:t>
            </a:r>
          </a:p>
          <a:p>
            <a:pPr lvl="1"/>
            <a:r>
              <a:rPr lang="en-US" sz="3200" dirty="0"/>
              <a:t>Scale up VM size</a:t>
            </a:r>
          </a:p>
          <a:p>
            <a:pPr lvl="1"/>
            <a:endParaRPr lang="en-US" sz="3200" dirty="0"/>
          </a:p>
          <a:p>
            <a:r>
              <a:rPr lang="en-US" sz="5400" dirty="0">
                <a:solidFill>
                  <a:srgbClr val="00AEEF"/>
                </a:solidFill>
              </a:rPr>
              <a:t>Scale - Storage</a:t>
            </a:r>
          </a:p>
          <a:p>
            <a:pPr lvl="1"/>
            <a:r>
              <a:rPr lang="en-US" sz="3200" dirty="0"/>
              <a:t>Scale out mobile service tenant to dedicated SQL DB</a:t>
            </a:r>
          </a:p>
          <a:p>
            <a:pPr lvl="1"/>
            <a:r>
              <a:rPr lang="en-US" sz="3200" dirty="0"/>
              <a:t>Scale up SQL DB capacity</a:t>
            </a:r>
          </a:p>
          <a:p>
            <a:pPr lvl="1"/>
            <a:endParaRPr lang="en-US" sz="3200" dirty="0"/>
          </a:p>
          <a:p>
            <a:pPr lvl="1"/>
            <a:endParaRPr lang="en-US" sz="3200" dirty="0"/>
          </a:p>
        </p:txBody>
      </p:sp>
    </p:spTree>
    <p:extLst>
      <p:ext uri="{BB962C8B-B14F-4D97-AF65-F5344CB8AC3E}">
        <p14:creationId xmlns:p14="http://schemas.microsoft.com/office/powerpoint/2010/main" val="3891769286"/>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7"/>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4" tIns="0" rIns="91384" bIns="91387" numCol="1" rtlCol="0" anchor="b" anchorCtr="0" compatLnSpc="1">
            <a:prstTxWarp prst="textNoShape">
              <a:avLst/>
            </a:prstTxWarp>
          </a:bodyPr>
          <a:lstStyle/>
          <a:p>
            <a:pPr defTabSz="913575"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8" y="2601780"/>
            <a:ext cx="10237787" cy="1855893"/>
          </a:xfrm>
        </p:spPr>
        <p:txBody>
          <a:bodyPr/>
          <a:lstStyle/>
          <a:p>
            <a:r>
              <a:rPr lang="en-US" sz="6700" dirty="0"/>
              <a:t>Diagnostics, Logging, Scale</a:t>
            </a:r>
            <a:br>
              <a:rPr lang="en-US" sz="6700" dirty="0"/>
            </a:b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575"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575"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7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43" y="3854888"/>
            <a:ext cx="10237787" cy="461665"/>
          </a:xfrm>
          <a:prstGeom prst="rect">
            <a:avLst/>
          </a:prstGeom>
        </p:spPr>
        <p:txBody>
          <a:bodyPr lIns="91392" tIns="45699" rIns="91392" bIns="4569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2442368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2286" y="2427890"/>
            <a:ext cx="6861384" cy="2891904"/>
          </a:xfrm>
        </p:spPr>
        <p:txBody>
          <a:bodyPr/>
          <a:lstStyle/>
          <a:p>
            <a:r>
              <a:rPr lang="en-US" dirty="0"/>
              <a:t>Building </a:t>
            </a:r>
            <a:r>
              <a:rPr lang="en-US" dirty="0" smtClean="0"/>
              <a:t>Windows Store </a:t>
            </a:r>
            <a:r>
              <a:rPr lang="en-US" dirty="0"/>
              <a:t>Apps with Windows </a:t>
            </a:r>
            <a:r>
              <a:rPr lang="en-US" dirty="0" smtClean="0"/>
              <a:t>Azure Mobile Services</a:t>
            </a:r>
            <a:endParaRPr lang="en-US" dirty="0">
              <a:solidFill>
                <a:schemeClr val="tx1"/>
              </a:solidFill>
            </a:endParaRPr>
          </a:p>
        </p:txBody>
      </p:sp>
      <p:sp>
        <p:nvSpPr>
          <p:cNvPr id="5" name="Text Placeholder 4"/>
          <p:cNvSpPr>
            <a:spLocks noGrp="1"/>
          </p:cNvSpPr>
          <p:nvPr>
            <p:ph type="body" sz="quarter" idx="12"/>
          </p:nvPr>
        </p:nvSpPr>
        <p:spPr/>
        <p:txBody>
          <a:bodyPr/>
          <a:lstStyle/>
          <a:p>
            <a:r>
              <a:rPr lang="en-US" dirty="0">
                <a:solidFill>
                  <a:schemeClr val="tx1"/>
                </a:solidFill>
              </a:rPr>
              <a:t>Name</a:t>
            </a:r>
          </a:p>
          <a:p>
            <a:r>
              <a:rPr lang="en-US" dirty="0">
                <a:solidFill>
                  <a:schemeClr val="tx1"/>
                </a:solidFill>
              </a:rPr>
              <a:t>Title</a:t>
            </a:r>
          </a:p>
          <a:p>
            <a:r>
              <a:rPr lang="en-US" dirty="0">
                <a:solidFill>
                  <a:schemeClr val="tx1"/>
                </a:solidFill>
              </a:rPr>
              <a:t>Organization</a:t>
            </a:r>
          </a:p>
        </p:txBody>
      </p:sp>
    </p:spTree>
    <p:extLst>
      <p:ext uri="{BB962C8B-B14F-4D97-AF65-F5344CB8AC3E}">
        <p14:creationId xmlns:p14="http://schemas.microsoft.com/office/powerpoint/2010/main" val="1418298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Pricing during Preview</a:t>
            </a:r>
            <a:endParaRPr lang="en-US" dirty="0"/>
          </a:p>
        </p:txBody>
      </p:sp>
      <p:sp>
        <p:nvSpPr>
          <p:cNvPr id="12" name="Rectangle 11"/>
          <p:cNvSpPr/>
          <p:nvPr/>
        </p:nvSpPr>
        <p:spPr bwMode="auto">
          <a:xfrm>
            <a:off x="3964889" y="1169637"/>
            <a:ext cx="3210462" cy="888097"/>
          </a:xfrm>
          <a:prstGeom prst="rect">
            <a:avLst/>
          </a:prstGeom>
          <a:solidFill>
            <a:schemeClr val="accent6"/>
          </a:solidFill>
          <a:ln w="9525" cap="flat" cmpd="sng" algn="ctr">
            <a:noFill/>
            <a:prstDash val="solid"/>
            <a:headEnd type="none" w="med" len="med"/>
            <a:tailEnd type="none" w="med" len="med"/>
          </a:ln>
          <a:effectLst/>
        </p:spPr>
        <p:txBody>
          <a:bodyPr vert="horz" wrap="square" lIns="182809" tIns="91404" rIns="91404" bIns="91404" numCol="1" rtlCol="0" anchor="b" anchorCtr="0" compatLnSpc="1">
            <a:prstTxWarp prst="textNoShape">
              <a:avLst/>
            </a:prstTxWarp>
          </a:bodyPr>
          <a:lstStyle/>
          <a:p>
            <a:pPr defTabSz="914042">
              <a:lnSpc>
                <a:spcPct val="90000"/>
              </a:lnSpc>
              <a:buSzPct val="90000"/>
              <a:defRPr/>
            </a:pPr>
            <a:r>
              <a:rPr lang="en-US" sz="2900" kern="0" dirty="0">
                <a:gradFill>
                  <a:gsLst>
                    <a:gs pos="85000">
                      <a:srgbClr val="FFFFFF"/>
                    </a:gs>
                    <a:gs pos="0">
                      <a:srgbClr val="FFFFFF"/>
                    </a:gs>
                  </a:gsLst>
                  <a:lin ang="5400000" scaled="0"/>
                </a:gradFill>
                <a:latin typeface="Segoe UI Light" pitchFamily="34" charset="0"/>
              </a:rPr>
              <a:t>reserved mode</a:t>
            </a:r>
          </a:p>
        </p:txBody>
      </p:sp>
      <p:sp>
        <p:nvSpPr>
          <p:cNvPr id="14" name="Rectangle 13"/>
          <p:cNvSpPr/>
          <p:nvPr/>
        </p:nvSpPr>
        <p:spPr bwMode="auto">
          <a:xfrm>
            <a:off x="8428970" y="1162964"/>
            <a:ext cx="3246120" cy="894768"/>
          </a:xfrm>
          <a:prstGeom prst="rect">
            <a:avLst/>
          </a:prstGeom>
          <a:solidFill>
            <a:schemeClr val="accent4"/>
          </a:solidFill>
          <a:ln w="9525" cap="flat" cmpd="sng" algn="ctr">
            <a:noFill/>
            <a:prstDash val="solid"/>
            <a:headEnd type="none" w="med" len="med"/>
            <a:tailEnd type="none" w="med" len="med"/>
          </a:ln>
          <a:effectLst/>
        </p:spPr>
        <p:txBody>
          <a:bodyPr vert="horz" wrap="square" lIns="182809" tIns="91404" rIns="91404" bIns="91404" numCol="1" rtlCol="0" anchor="b" anchorCtr="0" compatLnSpc="1">
            <a:prstTxWarp prst="textNoShape">
              <a:avLst/>
            </a:prstTxWarp>
          </a:bodyPr>
          <a:lstStyle/>
          <a:p>
            <a:pPr defTabSz="914042">
              <a:lnSpc>
                <a:spcPct val="90000"/>
              </a:lnSpc>
              <a:buSzPct val="90000"/>
              <a:defRPr/>
            </a:pPr>
            <a:r>
              <a:rPr lang="en-US" sz="2900" kern="0" dirty="0">
                <a:gradFill>
                  <a:gsLst>
                    <a:gs pos="85000">
                      <a:srgbClr val="FFFFFF"/>
                    </a:gs>
                    <a:gs pos="0">
                      <a:srgbClr val="FFFFFF"/>
                    </a:gs>
                  </a:gsLst>
                  <a:lin ang="5400000" scaled="0"/>
                </a:gradFill>
                <a:latin typeface="Segoe UI Light" pitchFamily="34" charset="0"/>
              </a:rPr>
              <a:t>service level agreements</a:t>
            </a:r>
          </a:p>
        </p:txBody>
      </p:sp>
      <p:grpSp>
        <p:nvGrpSpPr>
          <p:cNvPr id="15" name="Group 14"/>
          <p:cNvGrpSpPr/>
          <p:nvPr/>
        </p:nvGrpSpPr>
        <p:grpSpPr bwMode="black">
          <a:xfrm>
            <a:off x="10822911" y="1391668"/>
            <a:ext cx="647554" cy="394335"/>
            <a:chOff x="10387012" y="4179358"/>
            <a:chExt cx="974726" cy="593725"/>
          </a:xfrm>
          <a:solidFill>
            <a:srgbClr val="FFFFFF"/>
          </a:solidFill>
        </p:grpSpPr>
        <p:sp>
          <p:nvSpPr>
            <p:cNvPr id="16" name="Freeform 15"/>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rgbClr val="292929"/>
                </a:solidFill>
              </a:endParaRPr>
            </a:p>
          </p:txBody>
        </p:sp>
        <p:sp>
          <p:nvSpPr>
            <p:cNvPr id="17" name="Freeform 16"/>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rgbClr val="292929"/>
                </a:solidFill>
              </a:endParaRPr>
            </a:p>
          </p:txBody>
        </p:sp>
        <p:sp>
          <p:nvSpPr>
            <p:cNvPr id="18" name="Freeform 17"/>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rgbClr val="292929"/>
                </a:solidFill>
              </a:endParaRPr>
            </a:p>
          </p:txBody>
        </p:sp>
        <p:sp>
          <p:nvSpPr>
            <p:cNvPr id="19" name="Freeform 18"/>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rgbClr val="292929"/>
                </a:solidFill>
              </a:endParaRPr>
            </a:p>
          </p:txBody>
        </p:sp>
        <p:sp>
          <p:nvSpPr>
            <p:cNvPr id="20" name="Freeform 19"/>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rgbClr val="292929"/>
                </a:solidFill>
              </a:endParaRPr>
            </a:p>
          </p:txBody>
        </p:sp>
      </p:grpSp>
      <p:sp>
        <p:nvSpPr>
          <p:cNvPr id="21" name="Content Placeholder 4"/>
          <p:cNvSpPr txBox="1">
            <a:spLocks/>
          </p:cNvSpPr>
          <p:nvPr/>
        </p:nvSpPr>
        <p:spPr>
          <a:xfrm>
            <a:off x="8428974" y="2127220"/>
            <a:ext cx="3246121" cy="1492716"/>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r>
              <a:rPr lang="en-US" sz="1800" dirty="0">
                <a:gradFill>
                  <a:gsLst>
                    <a:gs pos="0">
                      <a:srgbClr val="292929">
                        <a:lumMod val="90000"/>
                        <a:lumOff val="10000"/>
                      </a:srgbClr>
                    </a:gs>
                    <a:gs pos="86000">
                      <a:srgbClr val="292929">
                        <a:lumMod val="90000"/>
                        <a:lumOff val="10000"/>
                      </a:srgbClr>
                    </a:gs>
                  </a:gsLst>
                  <a:lin ang="5400000" scaled="0"/>
                </a:gradFill>
                <a:latin typeface="Segoe UI"/>
              </a:rPr>
              <a:t>Preview</a:t>
            </a:r>
            <a:br>
              <a:rPr lang="en-US" sz="1800" dirty="0">
                <a:gradFill>
                  <a:gsLst>
                    <a:gs pos="0">
                      <a:srgbClr val="292929">
                        <a:lumMod val="90000"/>
                        <a:lumOff val="10000"/>
                      </a:srgbClr>
                    </a:gs>
                    <a:gs pos="86000">
                      <a:srgbClr val="292929">
                        <a:lumMod val="90000"/>
                        <a:lumOff val="10000"/>
                      </a:srgbClr>
                    </a:gs>
                  </a:gsLst>
                  <a:lin ang="5400000" scaled="0"/>
                </a:gradFill>
                <a:latin typeface="Segoe UI"/>
              </a:rPr>
            </a:br>
            <a:r>
              <a:rPr lang="en-US" sz="1800" dirty="0">
                <a:solidFill>
                  <a:srgbClr val="5F5F5F"/>
                </a:solidFill>
              </a:rPr>
              <a:t>No availability SLA*</a:t>
            </a:r>
          </a:p>
          <a:p>
            <a:pPr>
              <a:spcBef>
                <a:spcPts val="1800"/>
              </a:spcBef>
            </a:pPr>
            <a:r>
              <a:rPr lang="en-US" sz="1800" dirty="0">
                <a:gradFill>
                  <a:gsLst>
                    <a:gs pos="0">
                      <a:srgbClr val="292929">
                        <a:lumMod val="90000"/>
                        <a:lumOff val="10000"/>
                      </a:srgbClr>
                    </a:gs>
                    <a:gs pos="86000">
                      <a:srgbClr val="292929">
                        <a:lumMod val="90000"/>
                        <a:lumOff val="10000"/>
                      </a:srgbClr>
                    </a:gs>
                  </a:gsLst>
                  <a:lin ang="5400000" scaled="0"/>
                </a:gradFill>
                <a:latin typeface="Segoe UI"/>
              </a:rPr>
              <a:t>General Availability</a:t>
            </a:r>
            <a:br>
              <a:rPr lang="en-US" sz="1800" dirty="0">
                <a:gradFill>
                  <a:gsLst>
                    <a:gs pos="0">
                      <a:srgbClr val="292929">
                        <a:lumMod val="90000"/>
                        <a:lumOff val="10000"/>
                      </a:srgbClr>
                    </a:gs>
                    <a:gs pos="86000">
                      <a:srgbClr val="292929">
                        <a:lumMod val="90000"/>
                        <a:lumOff val="10000"/>
                      </a:srgbClr>
                    </a:gs>
                  </a:gsLst>
                  <a:lin ang="5400000" scaled="0"/>
                </a:gradFill>
                <a:latin typeface="Segoe UI"/>
              </a:rPr>
            </a:br>
            <a:r>
              <a:rPr lang="en-US" sz="1800" dirty="0">
                <a:solidFill>
                  <a:srgbClr val="5F5F5F"/>
                </a:solidFill>
              </a:rPr>
              <a:t>99.9%</a:t>
            </a:r>
            <a:endParaRPr lang="en-US" sz="1800" dirty="0">
              <a:solidFill>
                <a:srgbClr val="5F5F5F">
                  <a:alpha val="99000"/>
                </a:srgbClr>
              </a:solidFill>
            </a:endParaRPr>
          </a:p>
        </p:txBody>
      </p:sp>
      <p:sp>
        <p:nvSpPr>
          <p:cNvPr id="22" name="Content Placeholder 4"/>
          <p:cNvSpPr txBox="1">
            <a:spLocks/>
          </p:cNvSpPr>
          <p:nvPr/>
        </p:nvSpPr>
        <p:spPr>
          <a:xfrm>
            <a:off x="519113" y="2173844"/>
            <a:ext cx="3216741" cy="2843855"/>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r>
              <a:rPr lang="en-US" sz="1800" b="1" dirty="0">
                <a:solidFill>
                  <a:srgbClr val="5F5F5F">
                    <a:alpha val="99000"/>
                  </a:srgbClr>
                </a:solidFill>
              </a:rPr>
              <a:t>Shared Instance     	     </a:t>
            </a:r>
          </a:p>
          <a:p>
            <a:r>
              <a:rPr lang="en-US" sz="1800" dirty="0">
                <a:solidFill>
                  <a:srgbClr val="5F5F5F">
                    <a:alpha val="99000"/>
                  </a:srgbClr>
                </a:solidFill>
              </a:rPr>
              <a:t>Small instance is the only size available</a:t>
            </a:r>
          </a:p>
          <a:p>
            <a:r>
              <a:rPr lang="en-US" sz="1800" b="1" dirty="0">
                <a:solidFill>
                  <a:srgbClr val="5F5F5F">
                    <a:alpha val="99000"/>
                  </a:srgbClr>
                </a:solidFill>
              </a:rPr>
              <a:t>Free</a:t>
            </a:r>
            <a:r>
              <a:rPr lang="en-US" sz="1800" dirty="0">
                <a:solidFill>
                  <a:srgbClr val="5F5F5F">
                    <a:alpha val="99000"/>
                  </a:srgbClr>
                </a:solidFill>
              </a:rPr>
              <a:t> - 10 applications with unlimited inbound data.  Capped max of 165MB outbound data/day</a:t>
            </a:r>
          </a:p>
          <a:p>
            <a:r>
              <a:rPr lang="en-US" sz="1800" b="1" dirty="0">
                <a:solidFill>
                  <a:srgbClr val="5F5F5F">
                    <a:alpha val="99000"/>
                  </a:srgbClr>
                </a:solidFill>
              </a:rPr>
              <a:t>Pay - SQL</a:t>
            </a:r>
            <a:r>
              <a:rPr lang="en-US" sz="1800" dirty="0">
                <a:solidFill>
                  <a:srgbClr val="5F5F5F">
                    <a:alpha val="99000"/>
                  </a:srgbClr>
                </a:solidFill>
              </a:rPr>
              <a:t> Database</a:t>
            </a:r>
          </a:p>
        </p:txBody>
      </p:sp>
      <p:sp>
        <p:nvSpPr>
          <p:cNvPr id="26" name="Content Placeholder 4"/>
          <p:cNvSpPr txBox="1">
            <a:spLocks/>
          </p:cNvSpPr>
          <p:nvPr/>
        </p:nvSpPr>
        <p:spPr>
          <a:xfrm>
            <a:off x="4201695" y="2206114"/>
            <a:ext cx="2870477" cy="4438138"/>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r>
              <a:rPr lang="en-US" sz="1800" b="1" dirty="0">
                <a:solidFill>
                  <a:srgbClr val="5F5F5F">
                    <a:alpha val="99000"/>
                  </a:srgbClr>
                </a:solidFill>
              </a:rPr>
              <a:t>Private VM</a:t>
            </a:r>
          </a:p>
          <a:p>
            <a:r>
              <a:rPr lang="en-US" sz="1800" dirty="0">
                <a:solidFill>
                  <a:srgbClr val="5F5F5F">
                    <a:alpha val="99000"/>
                  </a:srgbClr>
                </a:solidFill>
              </a:rPr>
              <a:t>Small instance is the only size available </a:t>
            </a:r>
          </a:p>
          <a:p>
            <a:r>
              <a:rPr lang="en-US" sz="1800" b="1" dirty="0">
                <a:solidFill>
                  <a:srgbClr val="5F5F5F">
                    <a:alpha val="99000"/>
                  </a:srgbClr>
                </a:solidFill>
              </a:rPr>
              <a:t>Free</a:t>
            </a:r>
            <a:r>
              <a:rPr lang="en-US" sz="1800" dirty="0">
                <a:solidFill>
                  <a:srgbClr val="5F5F5F">
                    <a:alpha val="99000"/>
                  </a:srgbClr>
                </a:solidFill>
              </a:rPr>
              <a:t> - unlimited inbound data. 165MB outbound data/day, excess charged.</a:t>
            </a:r>
          </a:p>
          <a:p>
            <a:r>
              <a:rPr lang="en-US" sz="1800" b="1" dirty="0">
                <a:solidFill>
                  <a:srgbClr val="5F5F5F">
                    <a:alpha val="99000"/>
                  </a:srgbClr>
                </a:solidFill>
              </a:rPr>
              <a:t>                                          Pay - SQL</a:t>
            </a:r>
            <a:r>
              <a:rPr lang="en-US" sz="1800" dirty="0">
                <a:solidFill>
                  <a:srgbClr val="5F5F5F">
                    <a:alpha val="99000"/>
                  </a:srgbClr>
                </a:solidFill>
              </a:rPr>
              <a:t> Database, Compute same reduced rate as Web Sites </a:t>
            </a:r>
            <a:r>
              <a:rPr lang="en-US" sz="1800" dirty="0" err="1">
                <a:solidFill>
                  <a:srgbClr val="5F5F5F">
                    <a:alpha val="99000"/>
                  </a:srgbClr>
                </a:solidFill>
              </a:rPr>
              <a:t>i.e</a:t>
            </a:r>
            <a:r>
              <a:rPr lang="en-US" sz="1800" dirty="0">
                <a:solidFill>
                  <a:srgbClr val="5F5F5F">
                    <a:alpha val="99000"/>
                  </a:srgbClr>
                </a:solidFill>
              </a:rPr>
              <a:t> 33% discount, excess outbound transfers starting at $0.12/GB</a:t>
            </a:r>
          </a:p>
          <a:p>
            <a:r>
              <a:rPr lang="en-US" sz="1800" dirty="0">
                <a:gradFill>
                  <a:gsLst>
                    <a:gs pos="0">
                      <a:srgbClr val="292929">
                        <a:lumMod val="90000"/>
                        <a:lumOff val="10000"/>
                      </a:srgbClr>
                    </a:gs>
                    <a:gs pos="86000">
                      <a:srgbClr val="292929">
                        <a:lumMod val="90000"/>
                        <a:lumOff val="10000"/>
                      </a:srgbClr>
                    </a:gs>
                  </a:gsLst>
                  <a:lin ang="5400000" scaled="0"/>
                </a:gradFill>
              </a:rPr>
              <a:t>Up to 100 applications</a:t>
            </a:r>
          </a:p>
        </p:txBody>
      </p:sp>
      <p:sp>
        <p:nvSpPr>
          <p:cNvPr id="23" name="Rectangle 22"/>
          <p:cNvSpPr/>
          <p:nvPr/>
        </p:nvSpPr>
        <p:spPr bwMode="auto">
          <a:xfrm>
            <a:off x="357746" y="1176670"/>
            <a:ext cx="3378106" cy="881062"/>
          </a:xfrm>
          <a:prstGeom prst="rect">
            <a:avLst/>
          </a:prstGeom>
          <a:solidFill>
            <a:schemeClr val="accent6"/>
          </a:solidFill>
          <a:ln w="9525" cap="flat" cmpd="sng" algn="ctr">
            <a:noFill/>
            <a:prstDash val="solid"/>
            <a:headEnd type="none" w="med" len="med"/>
            <a:tailEnd type="none" w="med" len="med"/>
          </a:ln>
          <a:effectLst/>
        </p:spPr>
        <p:txBody>
          <a:bodyPr vert="horz" wrap="square" lIns="182809" tIns="91404" rIns="91404" bIns="91404" numCol="1" rtlCol="0" anchor="b" anchorCtr="0" compatLnSpc="1">
            <a:prstTxWarp prst="textNoShape">
              <a:avLst/>
            </a:prstTxWarp>
          </a:bodyPr>
          <a:lstStyle/>
          <a:p>
            <a:pPr defTabSz="914042">
              <a:lnSpc>
                <a:spcPct val="90000"/>
              </a:lnSpc>
              <a:buSzPct val="90000"/>
              <a:defRPr/>
            </a:pPr>
            <a:r>
              <a:rPr lang="en-US" sz="2900" kern="0" dirty="0">
                <a:gradFill>
                  <a:gsLst>
                    <a:gs pos="85000">
                      <a:srgbClr val="FFFFFF"/>
                    </a:gs>
                    <a:gs pos="0">
                      <a:srgbClr val="FFFFFF"/>
                    </a:gs>
                  </a:gsLst>
                  <a:lin ang="5400000" scaled="0"/>
                </a:gradFill>
                <a:latin typeface="Segoe UI Light" pitchFamily="34" charset="0"/>
              </a:rPr>
              <a:t>shared mode</a:t>
            </a:r>
          </a:p>
        </p:txBody>
      </p:sp>
    </p:spTree>
    <p:extLst>
      <p:ext uri="{BB962C8B-B14F-4D97-AF65-F5344CB8AC3E}">
        <p14:creationId xmlns:p14="http://schemas.microsoft.com/office/powerpoint/2010/main" val="245378652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6"/>
            <a:ext cx="11149013" cy="760458"/>
          </a:xfrm>
        </p:spPr>
        <p:txBody>
          <a:bodyPr/>
          <a:lstStyle/>
          <a:p>
            <a:r>
              <a:rPr lang="en-US" dirty="0" smtClean="0"/>
              <a:t>Pricing Example:</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800" y="1226230"/>
            <a:ext cx="1045687" cy="1546516"/>
          </a:xfrm>
          <a:prstGeom prst="rect">
            <a:avLst/>
          </a:prstGeom>
        </p:spPr>
      </p:pic>
      <p:sp>
        <p:nvSpPr>
          <p:cNvPr id="4" name="TextBox 3"/>
          <p:cNvSpPr txBox="1"/>
          <p:nvPr/>
        </p:nvSpPr>
        <p:spPr>
          <a:xfrm>
            <a:off x="266211" y="2970910"/>
            <a:ext cx="2664863" cy="553998"/>
          </a:xfrm>
          <a:prstGeom prst="rect">
            <a:avLst/>
          </a:prstGeom>
          <a:noFill/>
        </p:spPr>
        <p:txBody>
          <a:bodyPr wrap="square" lIns="0" tIns="0" rIns="0" bIns="0" rtlCol="0">
            <a:spAutoFit/>
          </a:bodyPr>
          <a:lstStyle/>
          <a:p>
            <a:pPr algn="ctr" defTabSz="913749">
              <a:lnSpc>
                <a:spcPct val="90000"/>
              </a:lnSpc>
              <a:spcBef>
                <a:spcPct val="20000"/>
              </a:spcBef>
              <a:buSzPct val="80000"/>
            </a:pPr>
            <a:r>
              <a:rPr lang="en-US" sz="1800" dirty="0">
                <a:solidFill>
                  <a:srgbClr val="0070C0"/>
                </a:solidFill>
              </a:rPr>
              <a:t>10 x Mobile Services </a:t>
            </a:r>
          </a:p>
          <a:p>
            <a:pPr algn="ctr" defTabSz="913749">
              <a:lnSpc>
                <a:spcPct val="90000"/>
              </a:lnSpc>
              <a:spcBef>
                <a:spcPct val="20000"/>
              </a:spcBef>
              <a:buSzPct val="80000"/>
            </a:pPr>
            <a:r>
              <a:rPr lang="en-US" sz="1800" dirty="0">
                <a:solidFill>
                  <a:srgbClr val="0070C0"/>
                </a:solidFill>
              </a:rPr>
              <a:t>on shared instances</a:t>
            </a:r>
          </a:p>
        </p:txBody>
      </p:sp>
      <p:sp>
        <p:nvSpPr>
          <p:cNvPr id="25" name="TextBox 24"/>
          <p:cNvSpPr txBox="1"/>
          <p:nvPr/>
        </p:nvSpPr>
        <p:spPr>
          <a:xfrm>
            <a:off x="6345923" y="2969501"/>
            <a:ext cx="1905688" cy="553998"/>
          </a:xfrm>
          <a:prstGeom prst="rect">
            <a:avLst/>
          </a:prstGeom>
          <a:noFill/>
        </p:spPr>
        <p:txBody>
          <a:bodyPr wrap="square" lIns="0" tIns="0" rIns="0" bIns="0" rtlCol="0">
            <a:spAutoFit/>
          </a:bodyPr>
          <a:lstStyle/>
          <a:p>
            <a:pPr algn="ctr" defTabSz="913749">
              <a:lnSpc>
                <a:spcPct val="90000"/>
              </a:lnSpc>
              <a:spcBef>
                <a:spcPct val="20000"/>
              </a:spcBef>
              <a:buSzPct val="80000"/>
            </a:pPr>
            <a:r>
              <a:rPr lang="en-US" sz="1800" dirty="0">
                <a:solidFill>
                  <a:srgbClr val="0070C0"/>
                </a:solidFill>
              </a:rPr>
              <a:t>100MB SQL</a:t>
            </a:r>
          </a:p>
          <a:p>
            <a:pPr algn="ctr" defTabSz="913749">
              <a:lnSpc>
                <a:spcPct val="90000"/>
              </a:lnSpc>
              <a:spcBef>
                <a:spcPct val="20000"/>
              </a:spcBef>
              <a:buSzPct val="80000"/>
            </a:pPr>
            <a:r>
              <a:rPr lang="en-US" sz="1800" dirty="0">
                <a:solidFill>
                  <a:srgbClr val="0070C0"/>
                </a:solidFill>
              </a:rPr>
              <a:t>Database</a:t>
            </a:r>
          </a:p>
        </p:txBody>
      </p:sp>
      <p:sp>
        <p:nvSpPr>
          <p:cNvPr id="7" name="Flowchart: Magnetic Disk 6"/>
          <p:cNvSpPr/>
          <p:nvPr/>
        </p:nvSpPr>
        <p:spPr bwMode="auto">
          <a:xfrm>
            <a:off x="6633754" y="1345174"/>
            <a:ext cx="1330037" cy="1496634"/>
          </a:xfrm>
          <a:prstGeom prst="flowChartMagneticDisk">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3" tIns="45694" rIns="91383" bIns="45694" numCol="1" rtlCol="0" anchor="ctr" anchorCtr="0" compatLnSpc="1">
            <a:prstTxWarp prst="textNoShape">
              <a:avLst/>
            </a:prstTxWarp>
          </a:bodyPr>
          <a:lstStyle/>
          <a:p>
            <a:pPr algn="ctr" defTabSz="913561"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Right Arrow 7"/>
          <p:cNvSpPr/>
          <p:nvPr/>
        </p:nvSpPr>
        <p:spPr bwMode="auto">
          <a:xfrm>
            <a:off x="2647821" y="1276116"/>
            <a:ext cx="3215402" cy="757971"/>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3" tIns="45694" rIns="91383" bIns="45694" numCol="1" rtlCol="0" anchor="ctr" anchorCtr="0" compatLnSpc="1">
            <a:prstTxWarp prst="textNoShape">
              <a:avLst/>
            </a:prstTxWarp>
          </a:bodyPr>
          <a:lstStyle/>
          <a:p>
            <a:pPr algn="ctr" defTabSz="913561" fontAlgn="base">
              <a:spcBef>
                <a:spcPct val="0"/>
              </a:spcBef>
              <a:spcAft>
                <a:spcPct val="0"/>
              </a:spcAft>
            </a:pPr>
            <a:r>
              <a:rPr lang="en-US" sz="2200" dirty="0">
                <a:gradFill>
                  <a:gsLst>
                    <a:gs pos="0">
                      <a:srgbClr val="FFFFFF"/>
                    </a:gs>
                    <a:gs pos="100000">
                      <a:srgbClr val="FFFFFF"/>
                    </a:gs>
                  </a:gsLst>
                  <a:lin ang="5400000" scaled="0"/>
                </a:gradFill>
              </a:rPr>
              <a:t>Unlimited ingress</a:t>
            </a:r>
          </a:p>
        </p:txBody>
      </p:sp>
      <p:sp>
        <p:nvSpPr>
          <p:cNvPr id="9" name="Left Arrow 8"/>
          <p:cNvSpPr/>
          <p:nvPr/>
        </p:nvSpPr>
        <p:spPr bwMode="auto">
          <a:xfrm>
            <a:off x="2648340" y="2093498"/>
            <a:ext cx="3214888" cy="782821"/>
          </a:xfrm>
          <a:prstGeom prst="lef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3" tIns="45694" rIns="91383" bIns="45694" numCol="1" rtlCol="0" anchor="ctr" anchorCtr="0" compatLnSpc="1">
            <a:prstTxWarp prst="textNoShape">
              <a:avLst/>
            </a:prstTxWarp>
          </a:bodyPr>
          <a:lstStyle/>
          <a:p>
            <a:pPr algn="ctr" defTabSz="913561" fontAlgn="base">
              <a:spcBef>
                <a:spcPct val="0"/>
              </a:spcBef>
              <a:spcAft>
                <a:spcPct val="0"/>
              </a:spcAft>
            </a:pPr>
            <a:r>
              <a:rPr lang="en-US" sz="2200" dirty="0">
                <a:gradFill>
                  <a:gsLst>
                    <a:gs pos="0">
                      <a:srgbClr val="FFFFFF"/>
                    </a:gs>
                    <a:gs pos="100000">
                      <a:srgbClr val="FFFFFF"/>
                    </a:gs>
                  </a:gsLst>
                  <a:lin ang="5400000" scaled="0"/>
                </a:gradFill>
              </a:rPr>
              <a:t>&lt;165MB daily egress</a:t>
            </a:r>
          </a:p>
        </p:txBody>
      </p:sp>
      <p:sp>
        <p:nvSpPr>
          <p:cNvPr id="10" name="TextBox 9"/>
          <p:cNvSpPr txBox="1"/>
          <p:nvPr/>
        </p:nvSpPr>
        <p:spPr>
          <a:xfrm>
            <a:off x="627709" y="3787620"/>
            <a:ext cx="9821077" cy="2605777"/>
          </a:xfrm>
          <a:prstGeom prst="rect">
            <a:avLst/>
          </a:prstGeom>
          <a:noFill/>
        </p:spPr>
        <p:txBody>
          <a:bodyPr wrap="square" lIns="0" tIns="0" rIns="0" bIns="0" rtlCol="0">
            <a:spAutoFit/>
          </a:bodyPr>
          <a:lstStyle/>
          <a:p>
            <a:pPr defTabSz="913799">
              <a:lnSpc>
                <a:spcPct val="90000"/>
              </a:lnSpc>
              <a:spcBef>
                <a:spcPct val="20000"/>
              </a:spcBef>
              <a:buSzPct val="80000"/>
            </a:pPr>
            <a:r>
              <a:rPr lang="en-US" sz="5400" spc="-100" dirty="0">
                <a:solidFill>
                  <a:srgbClr val="00AEEF"/>
                </a:solidFill>
                <a:latin typeface="Segoe UI Light" pitchFamily="34" charset="0"/>
              </a:rPr>
              <a:t>How?</a:t>
            </a:r>
          </a:p>
          <a:p>
            <a:pPr marL="456899" lvl="1" defTabSz="913799">
              <a:lnSpc>
                <a:spcPct val="90000"/>
              </a:lnSpc>
              <a:spcBef>
                <a:spcPct val="20000"/>
              </a:spcBef>
              <a:buSzPct val="80000"/>
            </a:pPr>
            <a:r>
              <a:rPr lang="en-US" sz="2700" dirty="0">
                <a:gradFill>
                  <a:gsLst>
                    <a:gs pos="1250">
                      <a:srgbClr val="505050"/>
                    </a:gs>
                    <a:gs pos="100000">
                      <a:srgbClr val="505050"/>
                    </a:gs>
                  </a:gsLst>
                  <a:lin ang="5400000" scaled="0"/>
                </a:gradFill>
              </a:rPr>
              <a:t>10 FREE mobile services on shared instance</a:t>
            </a:r>
          </a:p>
          <a:p>
            <a:pPr marL="456899" lvl="1" defTabSz="913799">
              <a:lnSpc>
                <a:spcPct val="90000"/>
              </a:lnSpc>
              <a:spcBef>
                <a:spcPct val="20000"/>
              </a:spcBef>
              <a:buSzPct val="80000"/>
            </a:pPr>
            <a:r>
              <a:rPr lang="en-US" sz="2700" dirty="0">
                <a:gradFill>
                  <a:gsLst>
                    <a:gs pos="1250">
                      <a:srgbClr val="505050"/>
                    </a:gs>
                    <a:gs pos="100000">
                      <a:srgbClr val="505050"/>
                    </a:gs>
                  </a:gsLst>
                  <a:lin ang="5400000" scaled="0"/>
                </a:gradFill>
              </a:rPr>
              <a:t>Includes 165MB/day of FREE egress from API calls </a:t>
            </a:r>
          </a:p>
          <a:p>
            <a:pPr marL="456899" lvl="1" defTabSz="913799">
              <a:lnSpc>
                <a:spcPct val="90000"/>
              </a:lnSpc>
              <a:spcBef>
                <a:spcPct val="20000"/>
              </a:spcBef>
              <a:buSzPct val="80000"/>
            </a:pPr>
            <a:r>
              <a:rPr lang="en-US" sz="2700" dirty="0">
                <a:gradFill>
                  <a:gsLst>
                    <a:gs pos="1250">
                      <a:srgbClr val="505050"/>
                    </a:gs>
                    <a:gs pos="100000">
                      <a:srgbClr val="505050"/>
                    </a:gs>
                  </a:gsLst>
                  <a:lin ang="5400000" scaled="0"/>
                </a:gradFill>
              </a:rPr>
              <a:t>Cost - All services sharing a 100MB DB is $5 USD / Month </a:t>
            </a:r>
          </a:p>
          <a:p>
            <a:pPr marL="456899" lvl="1" defTabSz="913799">
              <a:lnSpc>
                <a:spcPct val="90000"/>
              </a:lnSpc>
              <a:spcBef>
                <a:spcPct val="20000"/>
              </a:spcBef>
              <a:buSzPct val="80000"/>
            </a:pPr>
            <a:r>
              <a:rPr lang="en-US" sz="2700" dirty="0">
                <a:gradFill>
                  <a:gsLst>
                    <a:gs pos="1250">
                      <a:srgbClr val="505050"/>
                    </a:gs>
                    <a:gs pos="100000">
                      <a:srgbClr val="505050"/>
                    </a:gs>
                  </a:gsLst>
                  <a:lin ang="5400000" scaled="0"/>
                </a:gradFill>
              </a:rPr>
              <a:t>Use </a:t>
            </a:r>
            <a:r>
              <a:rPr lang="en-US" sz="2700" dirty="0">
                <a:gradFill>
                  <a:gsLst>
                    <a:gs pos="1250">
                      <a:srgbClr val="505050"/>
                    </a:gs>
                    <a:gs pos="100000">
                      <a:srgbClr val="505050"/>
                    </a:gs>
                  </a:gsLst>
                  <a:lin ang="5400000" scaled="0"/>
                </a:gradFill>
                <a:hlinkClick r:id="rId4"/>
              </a:rPr>
              <a:t>Pricing Calculator</a:t>
            </a:r>
            <a:r>
              <a:rPr lang="en-US" sz="2700" dirty="0">
                <a:gradFill>
                  <a:gsLst>
                    <a:gs pos="1250">
                      <a:srgbClr val="505050"/>
                    </a:gs>
                    <a:gs pos="100000">
                      <a:srgbClr val="505050"/>
                    </a:gs>
                  </a:gsLst>
                  <a:lin ang="5400000" scaled="0"/>
                </a:gradFill>
              </a:rPr>
              <a:t> to Estimate your costs</a:t>
            </a:r>
          </a:p>
        </p:txBody>
      </p:sp>
      <p:sp>
        <p:nvSpPr>
          <p:cNvPr id="11" name="TextBox 10"/>
          <p:cNvSpPr txBox="1"/>
          <p:nvPr/>
        </p:nvSpPr>
        <p:spPr>
          <a:xfrm>
            <a:off x="8362619" y="1409255"/>
            <a:ext cx="988211" cy="1561655"/>
          </a:xfrm>
          <a:prstGeom prst="rect">
            <a:avLst/>
          </a:prstGeom>
          <a:noFill/>
        </p:spPr>
        <p:txBody>
          <a:bodyPr wrap="none" lIns="0" tIns="0" rIns="0" bIns="0" rtlCol="0">
            <a:spAutoFit/>
          </a:bodyPr>
          <a:lstStyle/>
          <a:p>
            <a:pPr defTabSz="913799">
              <a:lnSpc>
                <a:spcPct val="90000"/>
              </a:lnSpc>
              <a:spcBef>
                <a:spcPct val="20000"/>
              </a:spcBef>
              <a:buSzPct val="80000"/>
            </a:pPr>
            <a:r>
              <a:rPr lang="en-US" sz="11300" dirty="0">
                <a:gradFill>
                  <a:gsLst>
                    <a:gs pos="0">
                      <a:srgbClr val="292929">
                        <a:lumMod val="90000"/>
                        <a:lumOff val="10000"/>
                      </a:srgbClr>
                    </a:gs>
                    <a:gs pos="86000">
                      <a:srgbClr val="292929">
                        <a:lumMod val="90000"/>
                        <a:lumOff val="10000"/>
                      </a:srgbClr>
                    </a:gs>
                  </a:gsLst>
                  <a:lin ang="5400000" scaled="0"/>
                </a:gradFill>
              </a:rPr>
              <a:t>=</a:t>
            </a:r>
          </a:p>
        </p:txBody>
      </p:sp>
      <p:sp>
        <p:nvSpPr>
          <p:cNvPr id="12" name="Rectangle 11"/>
          <p:cNvSpPr/>
          <p:nvPr/>
        </p:nvSpPr>
        <p:spPr>
          <a:xfrm>
            <a:off x="9350825" y="910809"/>
            <a:ext cx="2927240" cy="2172737"/>
          </a:xfrm>
          <a:prstGeom prst="rect">
            <a:avLst/>
          </a:prstGeom>
        </p:spPr>
        <p:txBody>
          <a:bodyPr wrap="none" lIns="89594" tIns="44799" rIns="89594" bIns="44799">
            <a:spAutoFit/>
          </a:bodyPr>
          <a:lstStyle/>
          <a:p>
            <a:pPr defTabSz="913799"/>
            <a:r>
              <a:rPr lang="en-US" sz="13500" dirty="0">
                <a:solidFill>
                  <a:srgbClr val="0070C0"/>
                </a:solidFill>
              </a:rPr>
              <a:t>$5</a:t>
            </a:r>
            <a:r>
              <a:rPr lang="en-US" sz="1800" dirty="0">
                <a:solidFill>
                  <a:srgbClr val="0070C0"/>
                </a:solidFill>
              </a:rPr>
              <a:t>/ Month </a:t>
            </a:r>
            <a:endParaRPr lang="en-US" sz="1800" dirty="0">
              <a:solidFill>
                <a:srgbClr val="292929"/>
              </a:solidFill>
            </a:endParaRPr>
          </a:p>
        </p:txBody>
      </p:sp>
      <p:sp>
        <p:nvSpPr>
          <p:cNvPr id="13" name="Rectangle 12"/>
          <p:cNvSpPr/>
          <p:nvPr/>
        </p:nvSpPr>
        <p:spPr>
          <a:xfrm>
            <a:off x="6452889" y="6551837"/>
            <a:ext cx="6256115" cy="312104"/>
          </a:xfrm>
          <a:prstGeom prst="rect">
            <a:avLst/>
          </a:prstGeom>
        </p:spPr>
        <p:txBody>
          <a:bodyPr wrap="square" lIns="89594" tIns="44799" rIns="89594" bIns="44799">
            <a:spAutoFit/>
          </a:bodyPr>
          <a:lstStyle/>
          <a:p>
            <a:pPr defTabSz="913749">
              <a:lnSpc>
                <a:spcPct val="90000"/>
              </a:lnSpc>
              <a:spcBef>
                <a:spcPct val="20000"/>
              </a:spcBef>
              <a:buSzPct val="80000"/>
            </a:pPr>
            <a:r>
              <a:rPr lang="en-US" sz="1600" dirty="0">
                <a:solidFill>
                  <a:srgbClr val="5F5F5F"/>
                </a:solidFill>
              </a:rPr>
              <a:t>Note: Free Egress is per subscription, not per mobile service</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5036" y="1295294"/>
            <a:ext cx="1045687" cy="1546516"/>
          </a:xfrm>
          <a:prstGeom prst="rect">
            <a:avLst/>
          </a:prstGeom>
          <a:solidFill>
            <a:schemeClr val="bg1"/>
          </a:solidFill>
        </p:spPr>
      </p:pic>
    </p:spTree>
    <p:extLst>
      <p:ext uri="{BB962C8B-B14F-4D97-AF65-F5344CB8AC3E}">
        <p14:creationId xmlns:p14="http://schemas.microsoft.com/office/powerpoint/2010/main" val="34221098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5" grpId="0"/>
      <p:bldP spid="7" grpId="0" animBg="1"/>
      <p:bldP spid="8" grpId="0" animBg="1"/>
      <p:bldP spid="9" grpId="0" animBg="1"/>
      <p:bldP spid="11"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forget: Member Offers</a:t>
            </a:r>
            <a:endParaRPr lang="en-US" dirty="0"/>
          </a:p>
        </p:txBody>
      </p:sp>
      <p:sp>
        <p:nvSpPr>
          <p:cNvPr id="3" name="TextBox 2"/>
          <p:cNvSpPr txBox="1"/>
          <p:nvPr/>
        </p:nvSpPr>
        <p:spPr>
          <a:xfrm>
            <a:off x="448468" y="1277299"/>
            <a:ext cx="11112651" cy="3633300"/>
          </a:xfrm>
          <a:prstGeom prst="rect">
            <a:avLst/>
          </a:prstGeom>
          <a:noFill/>
        </p:spPr>
        <p:txBody>
          <a:bodyPr wrap="square" lIns="0" tIns="0" rIns="0" bIns="0" rtlCol="0">
            <a:spAutoFit/>
          </a:bodyPr>
          <a:lstStyle/>
          <a:p>
            <a:pPr marL="451082" indent="-451082" defTabSz="913799">
              <a:lnSpc>
                <a:spcPct val="90000"/>
              </a:lnSpc>
              <a:spcBef>
                <a:spcPct val="20000"/>
              </a:spcBef>
              <a:buSzPct val="80000"/>
              <a:buBlip>
                <a:blip r:embed="rId3"/>
              </a:buBlip>
            </a:pPr>
            <a:r>
              <a:rPr lang="en-US" sz="2700" dirty="0">
                <a:gradFill>
                  <a:gsLst>
                    <a:gs pos="0">
                      <a:srgbClr val="292929">
                        <a:lumMod val="90000"/>
                        <a:lumOff val="10000"/>
                      </a:srgbClr>
                    </a:gs>
                    <a:gs pos="86000">
                      <a:srgbClr val="292929">
                        <a:lumMod val="90000"/>
                        <a:lumOff val="10000"/>
                      </a:srgbClr>
                    </a:gs>
                  </a:gsLst>
                  <a:lin ang="5400000" scaled="0"/>
                </a:gradFill>
              </a:rPr>
              <a:t>MSDN Subscribers 	up to $3700 / year</a:t>
            </a:r>
          </a:p>
          <a:p>
            <a:pPr marL="451082" indent="-451082" defTabSz="913799">
              <a:lnSpc>
                <a:spcPct val="90000"/>
              </a:lnSpc>
              <a:spcBef>
                <a:spcPct val="20000"/>
              </a:spcBef>
              <a:buSzPct val="80000"/>
              <a:buBlip>
                <a:blip r:embed="rId3"/>
              </a:buBlip>
            </a:pPr>
            <a:r>
              <a:rPr lang="en-US" sz="2700" dirty="0" err="1">
                <a:gradFill>
                  <a:gsLst>
                    <a:gs pos="0">
                      <a:srgbClr val="292929">
                        <a:lumMod val="90000"/>
                        <a:lumOff val="10000"/>
                      </a:srgbClr>
                    </a:gs>
                    <a:gs pos="86000">
                      <a:srgbClr val="292929">
                        <a:lumMod val="90000"/>
                        <a:lumOff val="10000"/>
                      </a:srgbClr>
                    </a:gs>
                  </a:gsLst>
                  <a:lin ang="5400000" scaled="0"/>
                </a:gradFill>
              </a:rPr>
              <a:t>BizSpark</a:t>
            </a:r>
            <a:r>
              <a:rPr lang="en-US" sz="2700" dirty="0">
                <a:gradFill>
                  <a:gsLst>
                    <a:gs pos="0">
                      <a:srgbClr val="292929">
                        <a:lumMod val="90000"/>
                        <a:lumOff val="10000"/>
                      </a:srgbClr>
                    </a:gs>
                    <a:gs pos="86000">
                      <a:srgbClr val="292929">
                        <a:lumMod val="90000"/>
                        <a:lumOff val="10000"/>
                      </a:srgbClr>
                    </a:gs>
                  </a:gsLst>
                  <a:lin ang="5400000" scaled="0"/>
                </a:gradFill>
              </a:rPr>
              <a:t> members 	up to $3700 / year</a:t>
            </a:r>
          </a:p>
          <a:p>
            <a:pPr marL="451082" indent="-451082" defTabSz="913799">
              <a:lnSpc>
                <a:spcPct val="90000"/>
              </a:lnSpc>
              <a:spcBef>
                <a:spcPct val="20000"/>
              </a:spcBef>
              <a:buSzPct val="80000"/>
              <a:buBlip>
                <a:blip r:embed="rId3"/>
              </a:buBlip>
            </a:pPr>
            <a:r>
              <a:rPr lang="en-US" sz="2700" dirty="0">
                <a:gradFill>
                  <a:gsLst>
                    <a:gs pos="0">
                      <a:srgbClr val="292929">
                        <a:lumMod val="90000"/>
                        <a:lumOff val="10000"/>
                      </a:srgbClr>
                    </a:gs>
                    <a:gs pos="86000">
                      <a:srgbClr val="292929">
                        <a:lumMod val="90000"/>
                        <a:lumOff val="10000"/>
                      </a:srgbClr>
                    </a:gs>
                  </a:gsLst>
                  <a:lin ang="5400000" scaled="0"/>
                </a:gradFill>
              </a:rPr>
              <a:t>MPN Members   	up to $1500 / year</a:t>
            </a:r>
          </a:p>
          <a:p>
            <a:pPr marL="451082" indent="-451082" defTabSz="913799">
              <a:lnSpc>
                <a:spcPct val="90000"/>
              </a:lnSpc>
              <a:spcBef>
                <a:spcPct val="20000"/>
              </a:spcBef>
              <a:buSzPct val="80000"/>
              <a:buBlip>
                <a:blip r:embed="rId3"/>
              </a:buBlip>
            </a:pPr>
            <a:r>
              <a:rPr lang="en-US" sz="2700" dirty="0" err="1">
                <a:gradFill>
                  <a:gsLst>
                    <a:gs pos="0">
                      <a:srgbClr val="292929">
                        <a:lumMod val="90000"/>
                        <a:lumOff val="10000"/>
                      </a:srgbClr>
                    </a:gs>
                    <a:gs pos="86000">
                      <a:srgbClr val="292929">
                        <a:lumMod val="90000"/>
                        <a:lumOff val="10000"/>
                      </a:srgbClr>
                    </a:gs>
                  </a:gsLst>
                  <a:lin ang="5400000" scaled="0"/>
                </a:gradFill>
              </a:rPr>
              <a:t>WebsiteSpark</a:t>
            </a:r>
            <a:r>
              <a:rPr lang="en-US" sz="2700" dirty="0">
                <a:gradFill>
                  <a:gsLst>
                    <a:gs pos="0">
                      <a:srgbClr val="292929">
                        <a:lumMod val="90000"/>
                        <a:lumOff val="10000"/>
                      </a:srgbClr>
                    </a:gs>
                    <a:gs pos="86000">
                      <a:srgbClr val="292929">
                        <a:lumMod val="90000"/>
                        <a:lumOff val="10000"/>
                      </a:srgbClr>
                    </a:gs>
                  </a:gsLst>
                  <a:lin ang="5400000" scaled="0"/>
                </a:gradFill>
              </a:rPr>
              <a:t>    	up to $1500 / year</a:t>
            </a:r>
          </a:p>
          <a:p>
            <a:pPr defTabSz="913799">
              <a:lnSpc>
                <a:spcPct val="90000"/>
              </a:lnSpc>
              <a:spcBef>
                <a:spcPct val="20000"/>
              </a:spcBef>
              <a:buSzPct val="80000"/>
            </a:pPr>
            <a:endParaRPr lang="en-US" sz="2700" dirty="0">
              <a:gradFill>
                <a:gsLst>
                  <a:gs pos="0">
                    <a:srgbClr val="292929">
                      <a:lumMod val="90000"/>
                      <a:lumOff val="10000"/>
                    </a:srgbClr>
                  </a:gs>
                  <a:gs pos="86000">
                    <a:srgbClr val="292929">
                      <a:lumMod val="90000"/>
                      <a:lumOff val="10000"/>
                    </a:srgbClr>
                  </a:gs>
                </a:gsLst>
                <a:lin ang="5400000" scaled="0"/>
              </a:gradFill>
            </a:endParaRPr>
          </a:p>
          <a:p>
            <a:pPr defTabSz="913799">
              <a:lnSpc>
                <a:spcPct val="90000"/>
              </a:lnSpc>
              <a:spcBef>
                <a:spcPct val="20000"/>
              </a:spcBef>
              <a:buSzPct val="80000"/>
            </a:pPr>
            <a:r>
              <a:rPr lang="en-US" sz="2700" dirty="0">
                <a:gradFill>
                  <a:gsLst>
                    <a:gs pos="0">
                      <a:srgbClr val="292929">
                        <a:lumMod val="90000"/>
                        <a:lumOff val="10000"/>
                      </a:srgbClr>
                    </a:gs>
                    <a:gs pos="86000">
                      <a:srgbClr val="292929">
                        <a:lumMod val="90000"/>
                        <a:lumOff val="10000"/>
                      </a:srgbClr>
                    </a:gs>
                  </a:gsLst>
                  <a:lin ang="5400000" scaled="0"/>
                </a:gradFill>
              </a:rPr>
              <a:t>Full details here - </a:t>
            </a:r>
            <a:r>
              <a:rPr lang="en-US" sz="2400" dirty="0">
                <a:solidFill>
                  <a:srgbClr val="292929"/>
                </a:solidFill>
                <a:hlinkClick r:id="rId4"/>
              </a:rPr>
              <a:t>http://www.windowsazure.com/en-us/pricing/member-offers/</a:t>
            </a:r>
            <a:r>
              <a:rPr lang="en-US" sz="2400" dirty="0">
                <a:solidFill>
                  <a:srgbClr val="292929"/>
                </a:solidFill>
              </a:rPr>
              <a:t> </a:t>
            </a:r>
          </a:p>
          <a:p>
            <a:pPr defTabSz="913799">
              <a:lnSpc>
                <a:spcPct val="90000"/>
              </a:lnSpc>
              <a:spcBef>
                <a:spcPct val="20000"/>
              </a:spcBef>
              <a:buSzPct val="80000"/>
            </a:pPr>
            <a:r>
              <a:rPr lang="en-US" sz="2700" dirty="0">
                <a:gradFill>
                  <a:gsLst>
                    <a:gs pos="0">
                      <a:srgbClr val="292929">
                        <a:lumMod val="90000"/>
                        <a:lumOff val="10000"/>
                      </a:srgbClr>
                    </a:gs>
                    <a:gs pos="86000">
                      <a:srgbClr val="292929">
                        <a:lumMod val="90000"/>
                        <a:lumOff val="10000"/>
                      </a:srgbClr>
                    </a:gs>
                  </a:gsLst>
                  <a:lin ang="5400000" scaled="0"/>
                </a:gradFill>
              </a:rPr>
              <a:t> </a:t>
            </a:r>
          </a:p>
          <a:p>
            <a:pPr defTabSz="913799">
              <a:lnSpc>
                <a:spcPct val="90000"/>
              </a:lnSpc>
              <a:spcBef>
                <a:spcPct val="20000"/>
              </a:spcBef>
              <a:buSzPct val="80000"/>
            </a:pPr>
            <a:endParaRPr lang="en-US" sz="2700"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429207863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29" y="228605"/>
            <a:ext cx="11324545" cy="738664"/>
          </a:xfrm>
        </p:spPr>
        <p:txBody>
          <a:bodyPr/>
          <a:lstStyle/>
          <a:p>
            <a:r>
              <a:rPr lang="en-US" sz="5300" dirty="0"/>
              <a:t>Summary</a:t>
            </a:r>
          </a:p>
        </p:txBody>
      </p:sp>
      <p:grpSp>
        <p:nvGrpSpPr>
          <p:cNvPr id="31" name="Group 30"/>
          <p:cNvGrpSpPr/>
          <p:nvPr/>
        </p:nvGrpSpPr>
        <p:grpSpPr>
          <a:xfrm>
            <a:off x="4711380" y="4845395"/>
            <a:ext cx="1524000" cy="1524000"/>
            <a:chOff x="2142565" y="3054079"/>
            <a:chExt cx="1524000" cy="1524000"/>
          </a:xfrm>
          <a:solidFill>
            <a:schemeClr val="accent2"/>
          </a:solidFill>
        </p:grpSpPr>
        <p:sp>
          <p:nvSpPr>
            <p:cNvPr id="32" name="Rectangle 31"/>
            <p:cNvSpPr/>
            <p:nvPr>
              <p:custDataLst>
                <p:tags r:id="rId7"/>
              </p:custDataLst>
            </p:nvPr>
          </p:nvSpPr>
          <p:spPr bwMode="auto">
            <a:xfrm>
              <a:off x="2142565" y="3054079"/>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310"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Data</a:t>
              </a:r>
            </a:p>
          </p:txBody>
        </p:sp>
        <p:sp>
          <p:nvSpPr>
            <p:cNvPr id="33" name="Freeform 6"/>
            <p:cNvSpPr>
              <a:spLocks noEditPoints="1"/>
            </p:cNvSpPr>
            <p:nvPr/>
          </p:nvSpPr>
          <p:spPr bwMode="auto">
            <a:xfrm>
              <a:off x="2658094" y="3363025"/>
              <a:ext cx="528255" cy="8045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609">
                <a:defRPr/>
              </a:pPr>
              <a:endParaRPr lang="en-US" sz="2400" kern="0" dirty="0">
                <a:solidFill>
                  <a:sysClr val="windowText" lastClr="000000"/>
                </a:solidFill>
              </a:endParaRPr>
            </a:p>
          </p:txBody>
        </p:sp>
      </p:grpSp>
      <p:sp>
        <p:nvSpPr>
          <p:cNvPr id="35" name="Rectangle 34"/>
          <p:cNvSpPr/>
          <p:nvPr>
            <p:custDataLst>
              <p:tags r:id="rId1"/>
            </p:custDataLst>
          </p:nvPr>
        </p:nvSpPr>
        <p:spPr bwMode="auto">
          <a:xfrm>
            <a:off x="6328542" y="3229956"/>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23" tIns="45680" rIns="68523" bIns="45680" numCol="1" rtlCol="0" anchor="b" anchorCtr="0" compatLnSpc="1">
            <a:prstTxWarp prst="textNoShape">
              <a:avLst/>
            </a:prstTxWarp>
          </a:bodyPr>
          <a:lstStyle/>
          <a:p>
            <a:pPr defTabSz="913310"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Notifications</a:t>
            </a:r>
          </a:p>
        </p:txBody>
      </p:sp>
      <p:grpSp>
        <p:nvGrpSpPr>
          <p:cNvPr id="36" name="Group 35"/>
          <p:cNvGrpSpPr/>
          <p:nvPr/>
        </p:nvGrpSpPr>
        <p:grpSpPr>
          <a:xfrm>
            <a:off x="6760561" y="3380756"/>
            <a:ext cx="451426" cy="962719"/>
            <a:chOff x="4005600" y="3173284"/>
            <a:chExt cx="555603" cy="1178245"/>
          </a:xfrm>
        </p:grpSpPr>
        <p:sp>
          <p:nvSpPr>
            <p:cNvPr id="37" name="Oval 16"/>
            <p:cNvSpPr>
              <a:spLocks noChangeArrowheads="1"/>
            </p:cNvSpPr>
            <p:nvPr/>
          </p:nvSpPr>
          <p:spPr bwMode="black">
            <a:xfrm>
              <a:off x="4308655" y="3173284"/>
              <a:ext cx="197828" cy="193569"/>
            </a:xfrm>
            <a:prstGeom prst="ellipse">
              <a:avLst/>
            </a:prstGeom>
            <a:solidFill>
              <a:srgbClr val="FFFFFF"/>
            </a:solidFill>
            <a:ln>
              <a:noFill/>
            </a:ln>
            <a:extLst/>
          </p:spPr>
          <p:txBody>
            <a:bodyPr vert="horz" wrap="square" lIns="91440" tIns="45720" rIns="91440" bIns="45720" numCol="1" anchor="t" anchorCtr="0" compatLnSpc="1">
              <a:prstTxWarp prst="textNoShape">
                <a:avLst/>
              </a:prstTxWarp>
            </a:bodyPr>
            <a:lstStyle/>
            <a:p>
              <a:pPr defTabSz="913609">
                <a:defRPr/>
              </a:pPr>
              <a:endParaRPr lang="en-US" sz="2400" kern="0">
                <a:solidFill>
                  <a:sysClr val="windowText" lastClr="000000"/>
                </a:solidFill>
              </a:endParaRPr>
            </a:p>
          </p:txBody>
        </p:sp>
        <p:sp>
          <p:nvSpPr>
            <p:cNvPr id="38" name="Freeform 17"/>
            <p:cNvSpPr>
              <a:spLocks/>
            </p:cNvSpPr>
            <p:nvPr/>
          </p:nvSpPr>
          <p:spPr bwMode="black">
            <a:xfrm>
              <a:off x="4133978" y="3411037"/>
              <a:ext cx="427225" cy="940492"/>
            </a:xfrm>
            <a:custGeom>
              <a:avLst/>
              <a:gdLst>
                <a:gd name="T0" fmla="*/ 76 w 86"/>
                <a:gd name="T1" fmla="*/ 0 h 189"/>
                <a:gd name="T2" fmla="*/ 80 w 86"/>
                <a:gd name="T3" fmla="*/ 3 h 189"/>
                <a:gd name="T4" fmla="*/ 83 w 86"/>
                <a:gd name="T5" fmla="*/ 11 h 189"/>
                <a:gd name="T6" fmla="*/ 78 w 86"/>
                <a:gd name="T7" fmla="*/ 21 h 189"/>
                <a:gd name="T8" fmla="*/ 44 w 86"/>
                <a:gd name="T9" fmla="*/ 47 h 189"/>
                <a:gd name="T10" fmla="*/ 39 w 86"/>
                <a:gd name="T11" fmla="*/ 50 h 189"/>
                <a:gd name="T12" fmla="*/ 39 w 86"/>
                <a:gd name="T13" fmla="*/ 81 h 189"/>
                <a:gd name="T14" fmla="*/ 2 w 86"/>
                <a:gd name="T15" fmla="*/ 173 h 189"/>
                <a:gd name="T16" fmla="*/ 9 w 86"/>
                <a:gd name="T17" fmla="*/ 188 h 189"/>
                <a:gd name="T18" fmla="*/ 13 w 86"/>
                <a:gd name="T19" fmla="*/ 189 h 189"/>
                <a:gd name="T20" fmla="*/ 24 w 86"/>
                <a:gd name="T21" fmla="*/ 181 h 189"/>
                <a:gd name="T22" fmla="*/ 63 w 86"/>
                <a:gd name="T23" fmla="*/ 83 h 189"/>
                <a:gd name="T24" fmla="*/ 63 w 86"/>
                <a:gd name="T25" fmla="*/ 177 h 189"/>
                <a:gd name="T26" fmla="*/ 74 w 86"/>
                <a:gd name="T27" fmla="*/ 189 h 189"/>
                <a:gd name="T28" fmla="*/ 86 w 86"/>
                <a:gd name="T29" fmla="*/ 177 h 189"/>
                <a:gd name="T30" fmla="*/ 86 w 86"/>
                <a:gd name="T31" fmla="*/ 72 h 189"/>
                <a:gd name="T32" fmla="*/ 86 w 86"/>
                <a:gd name="T33" fmla="*/ 17 h 189"/>
                <a:gd name="T34" fmla="*/ 76 w 86"/>
                <a:gd name="T3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189">
                  <a:moveTo>
                    <a:pt x="76" y="0"/>
                  </a:moveTo>
                  <a:cubicBezTo>
                    <a:pt x="78" y="1"/>
                    <a:pt x="79" y="2"/>
                    <a:pt x="80" y="3"/>
                  </a:cubicBezTo>
                  <a:cubicBezTo>
                    <a:pt x="82" y="6"/>
                    <a:pt x="83" y="8"/>
                    <a:pt x="83" y="11"/>
                  </a:cubicBezTo>
                  <a:cubicBezTo>
                    <a:pt x="83" y="15"/>
                    <a:pt x="81" y="18"/>
                    <a:pt x="78" y="21"/>
                  </a:cubicBezTo>
                  <a:cubicBezTo>
                    <a:pt x="44" y="47"/>
                    <a:pt x="44" y="47"/>
                    <a:pt x="44" y="47"/>
                  </a:cubicBezTo>
                  <a:cubicBezTo>
                    <a:pt x="42" y="49"/>
                    <a:pt x="40" y="49"/>
                    <a:pt x="39" y="50"/>
                  </a:cubicBezTo>
                  <a:cubicBezTo>
                    <a:pt x="39" y="81"/>
                    <a:pt x="39" y="81"/>
                    <a:pt x="39" y="81"/>
                  </a:cubicBezTo>
                  <a:cubicBezTo>
                    <a:pt x="2" y="173"/>
                    <a:pt x="2" y="173"/>
                    <a:pt x="2" y="173"/>
                  </a:cubicBezTo>
                  <a:cubicBezTo>
                    <a:pt x="0" y="179"/>
                    <a:pt x="3" y="186"/>
                    <a:pt x="9" y="188"/>
                  </a:cubicBezTo>
                  <a:cubicBezTo>
                    <a:pt x="10" y="189"/>
                    <a:pt x="12" y="189"/>
                    <a:pt x="13" y="189"/>
                  </a:cubicBezTo>
                  <a:cubicBezTo>
                    <a:pt x="18" y="189"/>
                    <a:pt x="22" y="186"/>
                    <a:pt x="24" y="181"/>
                  </a:cubicBezTo>
                  <a:cubicBezTo>
                    <a:pt x="63" y="83"/>
                    <a:pt x="63" y="83"/>
                    <a:pt x="63" y="83"/>
                  </a:cubicBezTo>
                  <a:cubicBezTo>
                    <a:pt x="63" y="177"/>
                    <a:pt x="63" y="177"/>
                    <a:pt x="63" y="177"/>
                  </a:cubicBezTo>
                  <a:cubicBezTo>
                    <a:pt x="63" y="184"/>
                    <a:pt x="68" y="189"/>
                    <a:pt x="74" y="189"/>
                  </a:cubicBezTo>
                  <a:cubicBezTo>
                    <a:pt x="81" y="189"/>
                    <a:pt x="86" y="184"/>
                    <a:pt x="86" y="177"/>
                  </a:cubicBezTo>
                  <a:cubicBezTo>
                    <a:pt x="86" y="72"/>
                    <a:pt x="86" y="72"/>
                    <a:pt x="86" y="72"/>
                  </a:cubicBezTo>
                  <a:cubicBezTo>
                    <a:pt x="86" y="17"/>
                    <a:pt x="86" y="17"/>
                    <a:pt x="86" y="17"/>
                  </a:cubicBezTo>
                  <a:cubicBezTo>
                    <a:pt x="86" y="8"/>
                    <a:pt x="83" y="2"/>
                    <a:pt x="76"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3609">
                <a:defRPr/>
              </a:pPr>
              <a:endParaRPr lang="en-US" sz="2400" kern="0">
                <a:solidFill>
                  <a:sysClr val="windowText" lastClr="000000"/>
                </a:solidFill>
              </a:endParaRPr>
            </a:p>
          </p:txBody>
        </p:sp>
        <p:sp>
          <p:nvSpPr>
            <p:cNvPr id="39" name="Freeform 18"/>
            <p:cNvSpPr>
              <a:spLocks/>
            </p:cNvSpPr>
            <p:nvPr/>
          </p:nvSpPr>
          <p:spPr bwMode="black">
            <a:xfrm>
              <a:off x="4180278" y="3366853"/>
              <a:ext cx="351461" cy="273521"/>
            </a:xfrm>
            <a:custGeom>
              <a:avLst/>
              <a:gdLst>
                <a:gd name="T0" fmla="*/ 30 w 71"/>
                <a:gd name="T1" fmla="*/ 33 h 55"/>
                <a:gd name="T2" fmla="*/ 18 w 71"/>
                <a:gd name="T3" fmla="*/ 6 h 55"/>
                <a:gd name="T4" fmla="*/ 6 w 71"/>
                <a:gd name="T5" fmla="*/ 2 h 55"/>
                <a:gd name="T6" fmla="*/ 2 w 71"/>
                <a:gd name="T7" fmla="*/ 14 h 55"/>
                <a:gd name="T8" fmla="*/ 20 w 71"/>
                <a:gd name="T9" fmla="*/ 50 h 55"/>
                <a:gd name="T10" fmla="*/ 25 w 71"/>
                <a:gd name="T11" fmla="*/ 55 h 55"/>
                <a:gd name="T12" fmla="*/ 27 w 71"/>
                <a:gd name="T13" fmla="*/ 55 h 55"/>
                <a:gd name="T14" fmla="*/ 33 w 71"/>
                <a:gd name="T15" fmla="*/ 53 h 55"/>
                <a:gd name="T16" fmla="*/ 67 w 71"/>
                <a:gd name="T17" fmla="*/ 27 h 55"/>
                <a:gd name="T18" fmla="*/ 69 w 71"/>
                <a:gd name="T19" fmla="*/ 15 h 55"/>
                <a:gd name="T20" fmla="*/ 56 w 71"/>
                <a:gd name="T21" fmla="*/ 13 h 55"/>
                <a:gd name="T22" fmla="*/ 30 w 71"/>
                <a:gd name="T23"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55">
                  <a:moveTo>
                    <a:pt x="30" y="33"/>
                  </a:moveTo>
                  <a:cubicBezTo>
                    <a:pt x="18" y="6"/>
                    <a:pt x="18" y="6"/>
                    <a:pt x="18" y="6"/>
                  </a:cubicBezTo>
                  <a:cubicBezTo>
                    <a:pt x="16" y="2"/>
                    <a:pt x="10" y="0"/>
                    <a:pt x="6" y="2"/>
                  </a:cubicBezTo>
                  <a:cubicBezTo>
                    <a:pt x="2" y="4"/>
                    <a:pt x="0" y="10"/>
                    <a:pt x="2" y="14"/>
                  </a:cubicBezTo>
                  <a:cubicBezTo>
                    <a:pt x="20" y="50"/>
                    <a:pt x="20" y="50"/>
                    <a:pt x="20" y="50"/>
                  </a:cubicBezTo>
                  <a:cubicBezTo>
                    <a:pt x="21" y="53"/>
                    <a:pt x="23" y="54"/>
                    <a:pt x="25" y="55"/>
                  </a:cubicBezTo>
                  <a:cubicBezTo>
                    <a:pt x="26" y="55"/>
                    <a:pt x="27" y="55"/>
                    <a:pt x="27" y="55"/>
                  </a:cubicBezTo>
                  <a:cubicBezTo>
                    <a:pt x="29" y="55"/>
                    <a:pt x="31" y="55"/>
                    <a:pt x="33" y="53"/>
                  </a:cubicBezTo>
                  <a:cubicBezTo>
                    <a:pt x="67" y="27"/>
                    <a:pt x="67" y="27"/>
                    <a:pt x="67" y="27"/>
                  </a:cubicBezTo>
                  <a:cubicBezTo>
                    <a:pt x="71" y="24"/>
                    <a:pt x="71" y="18"/>
                    <a:pt x="69" y="15"/>
                  </a:cubicBezTo>
                  <a:cubicBezTo>
                    <a:pt x="66" y="11"/>
                    <a:pt x="60" y="10"/>
                    <a:pt x="56" y="13"/>
                  </a:cubicBezTo>
                  <a:lnTo>
                    <a:pt x="30" y="33"/>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3609">
                <a:defRPr/>
              </a:pPr>
              <a:endParaRPr lang="en-US" sz="2400" kern="0">
                <a:solidFill>
                  <a:sysClr val="windowText" lastClr="000000"/>
                </a:solidFill>
              </a:endParaRPr>
            </a:p>
          </p:txBody>
        </p:sp>
        <p:sp>
          <p:nvSpPr>
            <p:cNvPr id="40" name="Freeform 19"/>
            <p:cNvSpPr>
              <a:spLocks/>
            </p:cNvSpPr>
            <p:nvPr/>
          </p:nvSpPr>
          <p:spPr bwMode="black">
            <a:xfrm>
              <a:off x="4049796" y="3192221"/>
              <a:ext cx="119960" cy="218817"/>
            </a:xfrm>
            <a:custGeom>
              <a:avLst/>
              <a:gdLst>
                <a:gd name="T0" fmla="*/ 24 w 24"/>
                <a:gd name="T1" fmla="*/ 27 h 44"/>
                <a:gd name="T2" fmla="*/ 24 w 24"/>
                <a:gd name="T3" fmla="*/ 17 h 44"/>
                <a:gd name="T4" fmla="*/ 24 w 24"/>
                <a:gd name="T5" fmla="*/ 16 h 44"/>
                <a:gd name="T6" fmla="*/ 0 w 24"/>
                <a:gd name="T7" fmla="*/ 0 h 44"/>
                <a:gd name="T8" fmla="*/ 0 w 24"/>
                <a:gd name="T9" fmla="*/ 44 h 44"/>
                <a:gd name="T10" fmla="*/ 24 w 24"/>
                <a:gd name="T11" fmla="*/ 28 h 44"/>
                <a:gd name="T12" fmla="*/ 24 w 24"/>
                <a:gd name="T13" fmla="*/ 27 h 44"/>
              </a:gdLst>
              <a:ahLst/>
              <a:cxnLst>
                <a:cxn ang="0">
                  <a:pos x="T0" y="T1"/>
                </a:cxn>
                <a:cxn ang="0">
                  <a:pos x="T2" y="T3"/>
                </a:cxn>
                <a:cxn ang="0">
                  <a:pos x="T4" y="T5"/>
                </a:cxn>
                <a:cxn ang="0">
                  <a:pos x="T6" y="T7"/>
                </a:cxn>
                <a:cxn ang="0">
                  <a:pos x="T8" y="T9"/>
                </a:cxn>
                <a:cxn ang="0">
                  <a:pos x="T10" y="T11"/>
                </a:cxn>
                <a:cxn ang="0">
                  <a:pos x="T12" y="T13"/>
                </a:cxn>
              </a:cxnLst>
              <a:rect l="0" t="0" r="r" b="b"/>
              <a:pathLst>
                <a:path w="24" h="44">
                  <a:moveTo>
                    <a:pt x="24" y="27"/>
                  </a:moveTo>
                  <a:cubicBezTo>
                    <a:pt x="24" y="17"/>
                    <a:pt x="24" y="17"/>
                    <a:pt x="24" y="17"/>
                  </a:cubicBezTo>
                  <a:cubicBezTo>
                    <a:pt x="24" y="16"/>
                    <a:pt x="24" y="16"/>
                    <a:pt x="24" y="16"/>
                  </a:cubicBezTo>
                  <a:cubicBezTo>
                    <a:pt x="0" y="0"/>
                    <a:pt x="0" y="0"/>
                    <a:pt x="0" y="0"/>
                  </a:cubicBezTo>
                  <a:cubicBezTo>
                    <a:pt x="0" y="44"/>
                    <a:pt x="0" y="44"/>
                    <a:pt x="0" y="44"/>
                  </a:cubicBezTo>
                  <a:cubicBezTo>
                    <a:pt x="24" y="28"/>
                    <a:pt x="24" y="28"/>
                    <a:pt x="24" y="28"/>
                  </a:cubicBezTo>
                  <a:cubicBezTo>
                    <a:pt x="24" y="27"/>
                    <a:pt x="24" y="27"/>
                    <a:pt x="24" y="2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3609">
                <a:defRPr/>
              </a:pPr>
              <a:endParaRPr lang="en-US" sz="2400" kern="0">
                <a:solidFill>
                  <a:sysClr val="windowText" lastClr="000000"/>
                </a:solidFill>
              </a:endParaRPr>
            </a:p>
          </p:txBody>
        </p:sp>
        <p:sp>
          <p:nvSpPr>
            <p:cNvPr id="41" name="Freeform 20"/>
            <p:cNvSpPr>
              <a:spLocks/>
            </p:cNvSpPr>
            <p:nvPr/>
          </p:nvSpPr>
          <p:spPr bwMode="black">
            <a:xfrm>
              <a:off x="4184488" y="3261652"/>
              <a:ext cx="90496" cy="79952"/>
            </a:xfrm>
            <a:custGeom>
              <a:avLst/>
              <a:gdLst>
                <a:gd name="T0" fmla="*/ 3 w 18"/>
                <a:gd name="T1" fmla="*/ 16 h 16"/>
                <a:gd name="T2" fmla="*/ 15 w 18"/>
                <a:gd name="T3" fmla="*/ 16 h 16"/>
                <a:gd name="T4" fmla="*/ 18 w 18"/>
                <a:gd name="T5" fmla="*/ 13 h 16"/>
                <a:gd name="T6" fmla="*/ 18 w 18"/>
                <a:gd name="T7" fmla="*/ 3 h 16"/>
                <a:gd name="T8" fmla="*/ 15 w 18"/>
                <a:gd name="T9" fmla="*/ 0 h 16"/>
                <a:gd name="T10" fmla="*/ 3 w 18"/>
                <a:gd name="T11" fmla="*/ 0 h 16"/>
                <a:gd name="T12" fmla="*/ 0 w 18"/>
                <a:gd name="T13" fmla="*/ 3 h 16"/>
                <a:gd name="T14" fmla="*/ 0 w 18"/>
                <a:gd name="T15" fmla="*/ 13 h 16"/>
                <a:gd name="T16" fmla="*/ 3 w 1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6">
                  <a:moveTo>
                    <a:pt x="3" y="16"/>
                  </a:moveTo>
                  <a:cubicBezTo>
                    <a:pt x="15" y="16"/>
                    <a:pt x="15" y="16"/>
                    <a:pt x="15" y="16"/>
                  </a:cubicBezTo>
                  <a:cubicBezTo>
                    <a:pt x="17" y="16"/>
                    <a:pt x="18" y="15"/>
                    <a:pt x="18" y="13"/>
                  </a:cubicBezTo>
                  <a:cubicBezTo>
                    <a:pt x="18" y="3"/>
                    <a:pt x="18" y="3"/>
                    <a:pt x="18" y="3"/>
                  </a:cubicBezTo>
                  <a:cubicBezTo>
                    <a:pt x="18" y="1"/>
                    <a:pt x="17" y="0"/>
                    <a:pt x="15" y="0"/>
                  </a:cubicBezTo>
                  <a:cubicBezTo>
                    <a:pt x="3" y="0"/>
                    <a:pt x="3" y="0"/>
                    <a:pt x="3" y="0"/>
                  </a:cubicBezTo>
                  <a:cubicBezTo>
                    <a:pt x="1" y="0"/>
                    <a:pt x="0" y="1"/>
                    <a:pt x="0" y="3"/>
                  </a:cubicBezTo>
                  <a:cubicBezTo>
                    <a:pt x="0" y="13"/>
                    <a:pt x="0" y="13"/>
                    <a:pt x="0" y="13"/>
                  </a:cubicBezTo>
                  <a:cubicBezTo>
                    <a:pt x="0" y="15"/>
                    <a:pt x="1" y="16"/>
                    <a:pt x="3" y="1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3609">
                <a:defRPr/>
              </a:pPr>
              <a:endParaRPr lang="en-US" sz="2400" kern="0">
                <a:solidFill>
                  <a:sysClr val="windowText" lastClr="000000"/>
                </a:solidFill>
              </a:endParaRPr>
            </a:p>
          </p:txBody>
        </p:sp>
        <p:sp>
          <p:nvSpPr>
            <p:cNvPr id="42" name="Freeform 21"/>
            <p:cNvSpPr>
              <a:spLocks/>
            </p:cNvSpPr>
            <p:nvPr/>
          </p:nvSpPr>
          <p:spPr bwMode="black">
            <a:xfrm>
              <a:off x="4005600" y="3173284"/>
              <a:ext cx="25255" cy="258793"/>
            </a:xfrm>
            <a:custGeom>
              <a:avLst/>
              <a:gdLst>
                <a:gd name="T0" fmla="*/ 3 w 5"/>
                <a:gd name="T1" fmla="*/ 0 h 52"/>
                <a:gd name="T2" fmla="*/ 2 w 5"/>
                <a:gd name="T3" fmla="*/ 0 h 52"/>
                <a:gd name="T4" fmla="*/ 0 w 5"/>
                <a:gd name="T5" fmla="*/ 2 h 52"/>
                <a:gd name="T6" fmla="*/ 0 w 5"/>
                <a:gd name="T7" fmla="*/ 50 h 52"/>
                <a:gd name="T8" fmla="*/ 2 w 5"/>
                <a:gd name="T9" fmla="*/ 52 h 52"/>
                <a:gd name="T10" fmla="*/ 3 w 5"/>
                <a:gd name="T11" fmla="*/ 52 h 52"/>
                <a:gd name="T12" fmla="*/ 5 w 5"/>
                <a:gd name="T13" fmla="*/ 50 h 52"/>
                <a:gd name="T14" fmla="*/ 5 w 5"/>
                <a:gd name="T15" fmla="*/ 2 h 52"/>
                <a:gd name="T16" fmla="*/ 3 w 5"/>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2">
                  <a:moveTo>
                    <a:pt x="3" y="0"/>
                  </a:moveTo>
                  <a:cubicBezTo>
                    <a:pt x="2" y="0"/>
                    <a:pt x="2" y="0"/>
                    <a:pt x="2" y="0"/>
                  </a:cubicBezTo>
                  <a:cubicBezTo>
                    <a:pt x="1" y="0"/>
                    <a:pt x="0" y="1"/>
                    <a:pt x="0" y="2"/>
                  </a:cubicBezTo>
                  <a:cubicBezTo>
                    <a:pt x="0" y="50"/>
                    <a:pt x="0" y="50"/>
                    <a:pt x="0" y="50"/>
                  </a:cubicBezTo>
                  <a:cubicBezTo>
                    <a:pt x="0" y="51"/>
                    <a:pt x="1" y="52"/>
                    <a:pt x="2" y="52"/>
                  </a:cubicBezTo>
                  <a:cubicBezTo>
                    <a:pt x="3" y="52"/>
                    <a:pt x="3" y="52"/>
                    <a:pt x="3" y="52"/>
                  </a:cubicBezTo>
                  <a:cubicBezTo>
                    <a:pt x="4" y="52"/>
                    <a:pt x="5" y="51"/>
                    <a:pt x="5" y="50"/>
                  </a:cubicBezTo>
                  <a:cubicBezTo>
                    <a:pt x="5" y="2"/>
                    <a:pt x="5" y="2"/>
                    <a:pt x="5" y="2"/>
                  </a:cubicBezTo>
                  <a:cubicBezTo>
                    <a:pt x="5" y="1"/>
                    <a:pt x="4" y="0"/>
                    <a:pt x="3"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3609">
                <a:defRPr/>
              </a:pPr>
              <a:endParaRPr lang="en-US" sz="2400" kern="0">
                <a:solidFill>
                  <a:sysClr val="windowText" lastClr="000000"/>
                </a:solidFill>
              </a:endParaRPr>
            </a:p>
          </p:txBody>
        </p:sp>
      </p:grpSp>
      <p:grpSp>
        <p:nvGrpSpPr>
          <p:cNvPr id="43" name="Group 42"/>
          <p:cNvGrpSpPr/>
          <p:nvPr/>
        </p:nvGrpSpPr>
        <p:grpSpPr>
          <a:xfrm>
            <a:off x="3094220" y="3229955"/>
            <a:ext cx="1524000" cy="3139440"/>
            <a:chOff x="523683" y="3054079"/>
            <a:chExt cx="1524000" cy="3139440"/>
          </a:xfrm>
          <a:solidFill>
            <a:schemeClr val="accent2"/>
          </a:solidFill>
        </p:grpSpPr>
        <p:sp>
          <p:nvSpPr>
            <p:cNvPr id="44" name="Rectangle 43"/>
            <p:cNvSpPr/>
            <p:nvPr>
              <p:custDataLst>
                <p:tags r:id="rId6"/>
              </p:custDataLst>
            </p:nvPr>
          </p:nvSpPr>
          <p:spPr bwMode="auto">
            <a:xfrm>
              <a:off x="523683" y="3054079"/>
              <a:ext cx="1524000" cy="3139440"/>
            </a:xfrm>
            <a:prstGeom prst="rect">
              <a:avLst/>
            </a:prstGeom>
            <a:grpFill/>
            <a:ln w="10795" cap="flat" cmpd="sng" algn="ctr">
              <a:noFill/>
              <a:prstDash val="solid"/>
              <a:headEnd type="none" w="med" len="med"/>
              <a:tailEnd type="none" w="med" len="med"/>
            </a:ln>
            <a:effectLst/>
          </p:spPr>
          <p:txBody>
            <a:bodyPr vert="horz" wrap="square" lIns="140970" tIns="93980" rIns="140970" bIns="93980" numCol="1" rtlCol="0" anchor="b" anchorCtr="0" compatLnSpc="1">
              <a:prstTxWarp prst="textNoShape">
                <a:avLst/>
              </a:prstTxWarp>
            </a:bodyPr>
            <a:lstStyle/>
            <a:p>
              <a:pPr defTabSz="913310" fontAlgn="base">
                <a:spcBef>
                  <a:spcPct val="0"/>
                </a:spcBef>
                <a:spcAft>
                  <a:spcPct val="0"/>
                </a:spcAft>
                <a:defRPr/>
              </a:pPr>
              <a:r>
                <a:rPr lang="en-US" sz="1500" kern="0" dirty="0" err="1">
                  <a:gradFill flip="none" rotWithShape="1">
                    <a:gsLst>
                      <a:gs pos="0">
                        <a:srgbClr val="FFFFFF"/>
                      </a:gs>
                      <a:gs pos="100000">
                        <a:srgbClr val="FFFFFF"/>
                      </a:gs>
                    </a:gsLst>
                    <a:lin ang="5400000" scaled="0"/>
                    <a:tileRect/>
                  </a:gradFill>
                </a:rPr>
                <a:t>Auth</a:t>
              </a:r>
              <a:endParaRPr lang="en-US" sz="1500" kern="0" dirty="0">
                <a:gradFill flip="none" rotWithShape="1">
                  <a:gsLst>
                    <a:gs pos="0">
                      <a:srgbClr val="FFFFFF"/>
                    </a:gs>
                    <a:gs pos="100000">
                      <a:srgbClr val="FFFFFF"/>
                    </a:gs>
                  </a:gsLst>
                  <a:lin ang="5400000" scaled="0"/>
                  <a:tileRect/>
                </a:gradFill>
              </a:endParaRPr>
            </a:p>
          </p:txBody>
        </p:sp>
        <p:sp>
          <p:nvSpPr>
            <p:cNvPr id="45" name="Freeform 164"/>
            <p:cNvSpPr>
              <a:spLocks noEditPoints="1"/>
            </p:cNvSpPr>
            <p:nvPr/>
          </p:nvSpPr>
          <p:spPr bwMode="black">
            <a:xfrm>
              <a:off x="847079" y="4011676"/>
              <a:ext cx="877207" cy="121616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913609">
                <a:defRPr/>
              </a:pPr>
              <a:endParaRPr lang="en-US" sz="2400" kern="0">
                <a:solidFill>
                  <a:sysClr val="windowText" lastClr="000000"/>
                </a:solidFill>
              </a:endParaRPr>
            </a:p>
          </p:txBody>
        </p:sp>
      </p:grpSp>
      <p:grpSp>
        <p:nvGrpSpPr>
          <p:cNvPr id="46" name="Group 45"/>
          <p:cNvGrpSpPr/>
          <p:nvPr/>
        </p:nvGrpSpPr>
        <p:grpSpPr>
          <a:xfrm>
            <a:off x="4711380" y="3234185"/>
            <a:ext cx="1524000" cy="1524000"/>
            <a:chOff x="2155586" y="4666056"/>
            <a:chExt cx="1524000" cy="1524000"/>
          </a:xfrm>
          <a:solidFill>
            <a:schemeClr val="accent2"/>
          </a:solidFill>
        </p:grpSpPr>
        <p:sp>
          <p:nvSpPr>
            <p:cNvPr id="47" name="Rectangle 46"/>
            <p:cNvSpPr/>
            <p:nvPr>
              <p:custDataLst>
                <p:tags r:id="rId5"/>
              </p:custDataLst>
            </p:nvPr>
          </p:nvSpPr>
          <p:spPr bwMode="auto">
            <a:xfrm>
              <a:off x="2155586"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310"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Server Logic</a:t>
              </a:r>
            </a:p>
          </p:txBody>
        </p:sp>
        <p:grpSp>
          <p:nvGrpSpPr>
            <p:cNvPr id="48" name="Group 47"/>
            <p:cNvGrpSpPr/>
            <p:nvPr/>
          </p:nvGrpSpPr>
          <p:grpSpPr bwMode="black">
            <a:xfrm>
              <a:off x="2405244" y="4942461"/>
              <a:ext cx="975049" cy="828286"/>
              <a:chOff x="5184775" y="225425"/>
              <a:chExt cx="1500188" cy="1220788"/>
            </a:xfrm>
            <a:grpFill/>
          </p:grpSpPr>
          <p:sp>
            <p:nvSpPr>
              <p:cNvPr id="4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609">
                  <a:defRPr/>
                </a:pPr>
                <a:endParaRPr lang="en-US" sz="1600" kern="0">
                  <a:solidFill>
                    <a:sysClr val="windowText" lastClr="000000"/>
                  </a:solidFill>
                </a:endParaRPr>
              </a:p>
            </p:txBody>
          </p:sp>
          <p:sp>
            <p:nvSpPr>
              <p:cNvPr id="5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609">
                  <a:defRPr/>
                </a:pPr>
                <a:endParaRPr lang="en-US" sz="1600" kern="0">
                  <a:solidFill>
                    <a:sysClr val="windowText" lastClr="000000"/>
                  </a:solidFill>
                </a:endParaRPr>
              </a:p>
            </p:txBody>
          </p:sp>
          <p:sp>
            <p:nvSpPr>
              <p:cNvPr id="5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609">
                  <a:defRPr/>
                </a:pPr>
                <a:endParaRPr lang="en-US" sz="1600" kern="0">
                  <a:solidFill>
                    <a:sysClr val="windowText" lastClr="000000"/>
                  </a:solidFill>
                </a:endParaRPr>
              </a:p>
            </p:txBody>
          </p:sp>
        </p:grpSp>
      </p:grpSp>
      <p:grpSp>
        <p:nvGrpSpPr>
          <p:cNvPr id="52" name="Group 51"/>
          <p:cNvGrpSpPr/>
          <p:nvPr/>
        </p:nvGrpSpPr>
        <p:grpSpPr>
          <a:xfrm>
            <a:off x="7952376" y="4845395"/>
            <a:ext cx="1524000" cy="1524000"/>
            <a:chOff x="3758005" y="4666056"/>
            <a:chExt cx="1524000" cy="1524000"/>
          </a:xfrm>
          <a:solidFill>
            <a:schemeClr val="accent2"/>
          </a:solidFill>
        </p:grpSpPr>
        <p:sp>
          <p:nvSpPr>
            <p:cNvPr id="53" name="Rectangle 52"/>
            <p:cNvSpPr/>
            <p:nvPr>
              <p:custDataLst>
                <p:tags r:id="rId4"/>
              </p:custDataLst>
            </p:nvPr>
          </p:nvSpPr>
          <p:spPr bwMode="auto">
            <a:xfrm>
              <a:off x="3758005"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310"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Scale</a:t>
              </a:r>
            </a:p>
          </p:txBody>
        </p:sp>
        <p:pic>
          <p:nvPicPr>
            <p:cNvPr id="54" name="Picture 4" descr="C:\Users\Jonahs\Dropbox\Projects SCOTT\MEET Windows Azure\source\Background\tile-icon-cach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63735" y="4942458"/>
              <a:ext cx="851488" cy="851488"/>
            </a:xfrm>
            <a:prstGeom prst="rect">
              <a:avLst/>
            </a:prstGeom>
            <a:grpFill/>
            <a:extLst/>
          </p:spPr>
        </p:pic>
      </p:grpSp>
      <p:grpSp>
        <p:nvGrpSpPr>
          <p:cNvPr id="55" name="Group 54"/>
          <p:cNvGrpSpPr/>
          <p:nvPr/>
        </p:nvGrpSpPr>
        <p:grpSpPr>
          <a:xfrm>
            <a:off x="3094221" y="1262447"/>
            <a:ext cx="6650548" cy="1945208"/>
            <a:chOff x="523683" y="1595421"/>
            <a:chExt cx="4975779" cy="1370389"/>
          </a:xfrm>
        </p:grpSpPr>
        <p:sp>
          <p:nvSpPr>
            <p:cNvPr id="56" name="Rectangle 55"/>
            <p:cNvSpPr/>
            <p:nvPr/>
          </p:nvSpPr>
          <p:spPr bwMode="auto">
            <a:xfrm>
              <a:off x="523683" y="1595421"/>
              <a:ext cx="4777177" cy="1298232"/>
            </a:xfrm>
            <a:prstGeom prst="rect">
              <a:avLst/>
            </a:prstGeom>
            <a:solidFill>
              <a:srgbClr val="FFFFFF"/>
            </a:solidFill>
            <a:ln w="10795" cap="flat" cmpd="sng" algn="ctr">
              <a:solidFill>
                <a:schemeClr val="bg2"/>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3310"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pic>
          <p:nvPicPr>
            <p:cNvPr id="57" name="Picture 2"/>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b="12076"/>
            <a:stretch/>
          </p:blipFill>
          <p:spPr bwMode="auto">
            <a:xfrm>
              <a:off x="556341" y="1660843"/>
              <a:ext cx="1357203" cy="1159542"/>
            </a:xfrm>
            <a:prstGeom prst="rect">
              <a:avLst/>
            </a:prstGeom>
            <a:solidFill>
              <a:schemeClr val="accent1"/>
            </a:solidFill>
            <a:ln w="9525">
              <a:no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90800" y="1814593"/>
              <a:ext cx="4008662" cy="115121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 name="Group 7"/>
          <p:cNvGrpSpPr/>
          <p:nvPr/>
        </p:nvGrpSpPr>
        <p:grpSpPr>
          <a:xfrm>
            <a:off x="7955320" y="3231294"/>
            <a:ext cx="1524000" cy="1524000"/>
            <a:chOff x="7955320" y="3231289"/>
            <a:chExt cx="1524000" cy="1524000"/>
          </a:xfrm>
        </p:grpSpPr>
        <p:sp>
          <p:nvSpPr>
            <p:cNvPr id="63" name="Rectangle 62"/>
            <p:cNvSpPr/>
            <p:nvPr>
              <p:custDataLst>
                <p:tags r:id="rId3"/>
              </p:custDataLst>
            </p:nvPr>
          </p:nvSpPr>
          <p:spPr bwMode="auto">
            <a:xfrm>
              <a:off x="7955320" y="3231289"/>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310"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Logging</a:t>
              </a:r>
            </a:p>
          </p:txBody>
        </p:sp>
        <p:grpSp>
          <p:nvGrpSpPr>
            <p:cNvPr id="13" name="Group 12"/>
            <p:cNvGrpSpPr/>
            <p:nvPr/>
          </p:nvGrpSpPr>
          <p:grpSpPr>
            <a:xfrm>
              <a:off x="8258106" y="3524595"/>
              <a:ext cx="851488" cy="827454"/>
              <a:chOff x="8258106" y="3524595"/>
              <a:chExt cx="851488" cy="827454"/>
            </a:xfrm>
          </p:grpSpPr>
          <p:cxnSp>
            <p:nvCxnSpPr>
              <p:cNvPr id="9" name="Straight Connector 8"/>
              <p:cNvCxnSpPr/>
              <p:nvPr/>
            </p:nvCxnSpPr>
            <p:spPr>
              <a:xfrm>
                <a:off x="8258106" y="391262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8258106" y="4024373"/>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8258106" y="413106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8258106" y="4240022"/>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8258106" y="435204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ight Arrow 11"/>
              <p:cNvSpPr/>
              <p:nvPr/>
            </p:nvSpPr>
            <p:spPr bwMode="auto">
              <a:xfrm rot="5400000">
                <a:off x="8551541" y="3608273"/>
                <a:ext cx="226060" cy="219704"/>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651" fontAlgn="base">
                  <a:spcBef>
                    <a:spcPct val="0"/>
                  </a:spcBef>
                  <a:spcAft>
                    <a:spcPct val="0"/>
                  </a:spcAft>
                </a:pPr>
                <a:endParaRPr lang="en-US" sz="2200" dirty="0">
                  <a:gradFill>
                    <a:gsLst>
                      <a:gs pos="0">
                        <a:srgbClr val="FFFFFF"/>
                      </a:gs>
                      <a:gs pos="100000">
                        <a:srgbClr val="FFFFFF"/>
                      </a:gs>
                    </a:gsLst>
                    <a:lin ang="5400000" scaled="0"/>
                  </a:gradFill>
                </a:endParaRPr>
              </a:p>
            </p:txBody>
          </p:sp>
          <p:cxnSp>
            <p:nvCxnSpPr>
              <p:cNvPr id="65" name="Straight Connector 64"/>
              <p:cNvCxnSpPr/>
              <p:nvPr/>
            </p:nvCxnSpPr>
            <p:spPr>
              <a:xfrm>
                <a:off x="8258106" y="3524595"/>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7" name="Group 6"/>
          <p:cNvGrpSpPr/>
          <p:nvPr/>
        </p:nvGrpSpPr>
        <p:grpSpPr>
          <a:xfrm>
            <a:off x="6325159" y="4845395"/>
            <a:ext cx="1524000" cy="1524000"/>
            <a:chOff x="6325159" y="4845395"/>
            <a:chExt cx="1524000" cy="1524000"/>
          </a:xfrm>
        </p:grpSpPr>
        <p:sp>
          <p:nvSpPr>
            <p:cNvPr id="60" name="Rectangle 59"/>
            <p:cNvSpPr/>
            <p:nvPr>
              <p:custDataLst>
                <p:tags r:id="rId2"/>
              </p:custDataLst>
            </p:nvPr>
          </p:nvSpPr>
          <p:spPr bwMode="auto">
            <a:xfrm>
              <a:off x="6325159" y="4845395"/>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310"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Diagnostics</a:t>
              </a:r>
            </a:p>
          </p:txBody>
        </p:sp>
        <p:cxnSp>
          <p:nvCxnSpPr>
            <p:cNvPr id="69" name="Straight Connector 68"/>
            <p:cNvCxnSpPr/>
            <p:nvPr/>
          </p:nvCxnSpPr>
          <p:spPr>
            <a:xfrm flipV="1">
              <a:off x="6484821" y="5733040"/>
              <a:ext cx="309061" cy="190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7061488" y="5696011"/>
              <a:ext cx="247650" cy="380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6780161" y="5697346"/>
              <a:ext cx="71055" cy="3696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844248" y="5676391"/>
              <a:ext cx="105264" cy="20367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6950335" y="5309600"/>
              <a:ext cx="65028" cy="5801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015565" y="5302442"/>
              <a:ext cx="62865" cy="4133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flipV="1">
              <a:off x="7297708" y="5416563"/>
              <a:ext cx="328208" cy="284394"/>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295847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a:t>
            </a:r>
            <a:endParaRPr lang="en-US" dirty="0"/>
          </a:p>
        </p:txBody>
      </p:sp>
      <p:sp>
        <p:nvSpPr>
          <p:cNvPr id="3" name="Text Placeholder 2"/>
          <p:cNvSpPr>
            <a:spLocks noGrp="1"/>
          </p:cNvSpPr>
          <p:nvPr>
            <p:ph type="body" sz="quarter" idx="10"/>
          </p:nvPr>
        </p:nvSpPr>
        <p:spPr>
          <a:xfrm>
            <a:off x="269169" y="1189182"/>
            <a:ext cx="11650488" cy="5394723"/>
          </a:xfrm>
        </p:spPr>
        <p:txBody>
          <a:bodyPr/>
          <a:lstStyle/>
          <a:p>
            <a:r>
              <a:rPr lang="en-US" sz="4400" spc="-100" dirty="0">
                <a:solidFill>
                  <a:schemeClr val="accent1"/>
                </a:solidFill>
                <a:latin typeface="Segoe UI Light" pitchFamily="34" charset="0"/>
              </a:rPr>
              <a:t>Get a Windows Azure </a:t>
            </a:r>
            <a:r>
              <a:rPr lang="en-US" sz="4400" spc="-100" dirty="0">
                <a:solidFill>
                  <a:schemeClr val="accent1"/>
                </a:solidFill>
                <a:latin typeface="Segoe UI Light" pitchFamily="34" charset="0"/>
              </a:rPr>
              <a:t>Free Trial Account</a:t>
            </a:r>
            <a:endParaRPr lang="en-US" sz="5400" spc="-100" dirty="0">
              <a:solidFill>
                <a:schemeClr val="accent1"/>
              </a:solidFill>
              <a:latin typeface="Segoe UI Light" pitchFamily="34" charset="0"/>
            </a:endParaRPr>
          </a:p>
          <a:p>
            <a:r>
              <a:rPr lang="en-US" sz="2000" dirty="0">
                <a:solidFill>
                  <a:srgbClr val="FF0000"/>
                </a:solidFill>
                <a:latin typeface="Segoe UI"/>
                <a:hlinkClick r:id="rId3"/>
              </a:rPr>
              <a:t>http</a:t>
            </a:r>
            <a:r>
              <a:rPr lang="en-US" sz="2000" dirty="0">
                <a:solidFill>
                  <a:srgbClr val="FF0000"/>
                </a:solidFill>
                <a:latin typeface="Segoe UI"/>
                <a:hlinkClick r:id="rId3"/>
              </a:rPr>
              <a:t>://www.windowsazure.com</a:t>
            </a:r>
            <a:r>
              <a:rPr lang="en-US" sz="2000" dirty="0">
                <a:solidFill>
                  <a:srgbClr val="FF0000"/>
                </a:solidFill>
                <a:latin typeface="Segoe UI"/>
                <a:hlinkClick r:id="rId3"/>
              </a:rPr>
              <a:t>/</a:t>
            </a:r>
            <a:endParaRPr lang="en-US" sz="2000" dirty="0">
              <a:solidFill>
                <a:srgbClr val="FF0000"/>
              </a:solidFill>
              <a:latin typeface="Segoe UI"/>
            </a:endParaRPr>
          </a:p>
          <a:p>
            <a:r>
              <a:rPr lang="en-US" sz="4400" spc="-100" dirty="0">
                <a:solidFill>
                  <a:schemeClr val="accent1"/>
                </a:solidFill>
                <a:latin typeface="Segoe UI Light" pitchFamily="34" charset="0"/>
              </a:rPr>
              <a:t>Learn more &amp; try tutorials</a:t>
            </a:r>
          </a:p>
          <a:p>
            <a:r>
              <a:rPr lang="en-US" sz="2000" dirty="0">
                <a:gradFill>
                  <a:gsLst>
                    <a:gs pos="1250">
                      <a:srgbClr val="505050"/>
                    </a:gs>
                    <a:gs pos="100000">
                      <a:srgbClr val="505050"/>
                    </a:gs>
                  </a:gsLst>
                  <a:lin ang="5400000" scaled="0"/>
                </a:gradFill>
                <a:latin typeface="Segoe UI"/>
              </a:rPr>
              <a:t>Tutorials, Samples, Reference Docs: </a:t>
            </a:r>
            <a:r>
              <a:rPr lang="en-US" sz="2000" dirty="0">
                <a:gradFill>
                  <a:gsLst>
                    <a:gs pos="1250">
                      <a:srgbClr val="505050"/>
                    </a:gs>
                    <a:gs pos="100000">
                      <a:srgbClr val="505050"/>
                    </a:gs>
                  </a:gsLst>
                  <a:lin ang="5400000" scaled="0"/>
                </a:gradFill>
                <a:latin typeface="Segoe UI"/>
                <a:hlinkClick r:id="rId4"/>
              </a:rPr>
              <a:t>http://windowsazure.com/mobile</a:t>
            </a:r>
            <a:r>
              <a:rPr lang="en-US" sz="2000" dirty="0">
                <a:gradFill>
                  <a:gsLst>
                    <a:gs pos="1250">
                      <a:srgbClr val="505050"/>
                    </a:gs>
                    <a:gs pos="100000">
                      <a:srgbClr val="505050"/>
                    </a:gs>
                  </a:gsLst>
                  <a:lin ang="5400000" scaled="0"/>
                </a:gradFill>
                <a:latin typeface="Segoe UI"/>
              </a:rPr>
              <a:t>  </a:t>
            </a:r>
          </a:p>
          <a:p>
            <a:pPr lvl="0"/>
            <a:r>
              <a:rPr lang="en-US" sz="4400" spc="-100" dirty="0">
                <a:solidFill>
                  <a:schemeClr val="accent1"/>
                </a:solidFill>
                <a:latin typeface="Segoe UI Light" pitchFamily="34" charset="0"/>
              </a:rPr>
              <a:t>Help </a:t>
            </a:r>
            <a:r>
              <a:rPr lang="en-US" sz="4400" spc="-100" dirty="0">
                <a:solidFill>
                  <a:schemeClr val="accent1"/>
                </a:solidFill>
                <a:latin typeface="Segoe UI Light" pitchFamily="34" charset="0"/>
              </a:rPr>
              <a:t>with Mobile Services</a:t>
            </a:r>
          </a:p>
          <a:p>
            <a:pPr lvl="0"/>
            <a:r>
              <a:rPr lang="en-US" sz="2000" dirty="0">
                <a:gradFill>
                  <a:gsLst>
                    <a:gs pos="1250">
                      <a:srgbClr val="505050"/>
                    </a:gs>
                    <a:gs pos="100000">
                      <a:srgbClr val="505050"/>
                    </a:gs>
                  </a:gsLst>
                  <a:lin ang="5400000" scaled="0"/>
                </a:gradFill>
                <a:latin typeface="Segoe UI"/>
              </a:rPr>
              <a:t>Q&amp;A Forum: 	</a:t>
            </a:r>
            <a:r>
              <a:rPr lang="en-US" sz="2000" dirty="0">
                <a:gradFill>
                  <a:gsLst>
                    <a:gs pos="1250">
                      <a:srgbClr val="505050"/>
                    </a:gs>
                    <a:gs pos="100000">
                      <a:srgbClr val="505050"/>
                    </a:gs>
                  </a:gsLst>
                  <a:lin ang="5400000" scaled="0"/>
                </a:gradFill>
                <a:latin typeface="Segoe UI"/>
                <a:hlinkClick r:id="rId5"/>
              </a:rPr>
              <a:t>Windows Azure Mobile Services Forum</a:t>
            </a:r>
            <a:endParaRPr lang="en-US" sz="2000" dirty="0">
              <a:gradFill>
                <a:gsLst>
                  <a:gs pos="1250">
                    <a:srgbClr val="505050"/>
                  </a:gs>
                  <a:gs pos="100000">
                    <a:srgbClr val="505050"/>
                  </a:gs>
                </a:gsLst>
                <a:lin ang="5400000" scaled="0"/>
              </a:gradFill>
              <a:latin typeface="Segoe UI"/>
              <a:hlinkClick r:id="rId6"/>
            </a:endParaRPr>
          </a:p>
          <a:p>
            <a:pPr lvl="0"/>
            <a:r>
              <a:rPr lang="en-US" sz="2000" dirty="0">
                <a:gradFill>
                  <a:gsLst>
                    <a:gs pos="1250">
                      <a:srgbClr val="505050"/>
                    </a:gs>
                    <a:gs pos="100000">
                      <a:srgbClr val="505050"/>
                    </a:gs>
                  </a:gsLst>
                  <a:lin ang="5400000" scaled="0"/>
                </a:gradFill>
                <a:latin typeface="Segoe UI"/>
              </a:rPr>
              <a:t>Feedback: 	</a:t>
            </a:r>
            <a:r>
              <a:rPr lang="en-US" sz="2000" dirty="0">
                <a:gradFill>
                  <a:gsLst>
                    <a:gs pos="1250">
                      <a:srgbClr val="505050"/>
                    </a:gs>
                    <a:gs pos="100000">
                      <a:srgbClr val="505050"/>
                    </a:gs>
                  </a:gsLst>
                  <a:lin ang="5400000" scaled="0"/>
                </a:gradFill>
                <a:latin typeface="Segoe UI"/>
                <a:hlinkClick r:id="rId7"/>
              </a:rPr>
              <a:t>mobileservices@microsoft.com</a:t>
            </a:r>
            <a:r>
              <a:rPr lang="en-US" sz="2000" dirty="0">
                <a:gradFill>
                  <a:gsLst>
                    <a:gs pos="1250">
                      <a:srgbClr val="505050"/>
                    </a:gs>
                    <a:gs pos="100000">
                      <a:srgbClr val="505050"/>
                    </a:gs>
                  </a:gsLst>
                  <a:lin ang="5400000" scaled="0"/>
                </a:gradFill>
                <a:latin typeface="Segoe UI"/>
              </a:rPr>
              <a:t> </a:t>
            </a:r>
          </a:p>
          <a:p>
            <a:pPr lvl="0"/>
            <a:r>
              <a:rPr lang="en-US" sz="2000" dirty="0">
                <a:gradFill>
                  <a:gsLst>
                    <a:gs pos="1250">
                      <a:srgbClr val="505050"/>
                    </a:gs>
                    <a:gs pos="100000">
                      <a:srgbClr val="505050"/>
                    </a:gs>
                  </a:gsLst>
                  <a:lin ang="5400000" scaled="0"/>
                </a:gradFill>
                <a:latin typeface="Segoe UI"/>
              </a:rPr>
              <a:t>Twitter: 	</a:t>
            </a:r>
            <a:r>
              <a:rPr lang="en-US" sz="2000" dirty="0">
                <a:gradFill>
                  <a:gsLst>
                    <a:gs pos="1250">
                      <a:srgbClr val="505050"/>
                    </a:gs>
                    <a:gs pos="100000">
                      <a:srgbClr val="505050"/>
                    </a:gs>
                  </a:gsLst>
                  <a:lin ang="5400000" scaled="0"/>
                </a:gradFill>
                <a:latin typeface="Segoe UI"/>
              </a:rPr>
              <a:t>	</a:t>
            </a:r>
            <a:r>
              <a:rPr lang="en-US" sz="2000" dirty="0">
                <a:gradFill>
                  <a:gsLst>
                    <a:gs pos="1250">
                      <a:srgbClr val="505050"/>
                    </a:gs>
                    <a:gs pos="100000">
                      <a:srgbClr val="505050"/>
                    </a:gs>
                  </a:gsLst>
                  <a:lin ang="5400000" scaled="0"/>
                </a:gradFill>
                <a:latin typeface="Segoe UI"/>
                <a:hlinkClick r:id="rId8"/>
              </a:rPr>
              <a:t>@</a:t>
            </a:r>
            <a:r>
              <a:rPr lang="en-US" sz="2000" dirty="0" err="1">
                <a:gradFill>
                  <a:gsLst>
                    <a:gs pos="1250">
                      <a:srgbClr val="505050"/>
                    </a:gs>
                    <a:gs pos="100000">
                      <a:srgbClr val="505050"/>
                    </a:gs>
                  </a:gsLst>
                  <a:lin ang="5400000" scaled="0"/>
                </a:gradFill>
                <a:latin typeface="Segoe UI"/>
                <a:hlinkClick r:id="rId8"/>
              </a:rPr>
              <a:t>cloudnick</a:t>
            </a:r>
            <a:r>
              <a:rPr lang="en-US" sz="2000" dirty="0">
                <a:gradFill>
                  <a:gsLst>
                    <a:gs pos="1250">
                      <a:srgbClr val="505050"/>
                    </a:gs>
                    <a:gs pos="100000">
                      <a:srgbClr val="505050"/>
                    </a:gs>
                  </a:gsLst>
                  <a:lin ang="5400000" scaled="0"/>
                </a:gradFill>
                <a:latin typeface="Segoe UI"/>
              </a:rPr>
              <a:t> </a:t>
            </a:r>
            <a:r>
              <a:rPr lang="en-US" sz="2000" dirty="0">
                <a:gradFill>
                  <a:gsLst>
                    <a:gs pos="1250">
                      <a:srgbClr val="505050"/>
                    </a:gs>
                    <a:gs pos="100000">
                      <a:srgbClr val="505050"/>
                    </a:gs>
                  </a:gsLst>
                  <a:lin ang="5400000" scaled="0"/>
                </a:gradFill>
                <a:latin typeface="Segoe UI"/>
              </a:rPr>
              <a:t>(Windows 8, Windows Phone 8), </a:t>
            </a:r>
            <a:r>
              <a:rPr lang="en-US" sz="2000" dirty="0">
                <a:gradFill>
                  <a:gsLst>
                    <a:gs pos="1250">
                      <a:srgbClr val="505050"/>
                    </a:gs>
                    <a:gs pos="100000">
                      <a:srgbClr val="505050"/>
                    </a:gs>
                  </a:gsLst>
                  <a:lin ang="5400000" scaled="0"/>
                </a:gradFill>
                <a:latin typeface="Segoe UI"/>
                <a:hlinkClick r:id="rId9"/>
              </a:rPr>
              <a:t>@</a:t>
            </a:r>
            <a:r>
              <a:rPr lang="en-US" sz="2000" dirty="0" err="1">
                <a:gradFill>
                  <a:gsLst>
                    <a:gs pos="1250">
                      <a:srgbClr val="505050"/>
                    </a:gs>
                    <a:gs pos="100000">
                      <a:srgbClr val="505050"/>
                    </a:gs>
                  </a:gsLst>
                  <a:lin ang="5400000" scaled="0"/>
                </a:gradFill>
                <a:latin typeface="Segoe UI"/>
                <a:hlinkClick r:id="rId9"/>
              </a:rPr>
              <a:t>chrisrisner</a:t>
            </a:r>
            <a:r>
              <a:rPr lang="en-US" sz="2000" dirty="0">
                <a:gradFill>
                  <a:gsLst>
                    <a:gs pos="1250">
                      <a:srgbClr val="505050"/>
                    </a:gs>
                    <a:gs pos="100000">
                      <a:srgbClr val="505050"/>
                    </a:gs>
                  </a:gsLst>
                  <a:lin ang="5400000" scaled="0"/>
                </a:gradFill>
                <a:latin typeface="Segoe UI"/>
              </a:rPr>
              <a:t>  </a:t>
            </a:r>
            <a:r>
              <a:rPr lang="en-US" sz="2000" dirty="0">
                <a:gradFill>
                  <a:gsLst>
                    <a:gs pos="1250">
                      <a:srgbClr val="505050"/>
                    </a:gs>
                    <a:gs pos="100000">
                      <a:srgbClr val="505050"/>
                    </a:gs>
                  </a:gsLst>
                  <a:lin ang="5400000" scaled="0"/>
                </a:gradFill>
                <a:latin typeface="Segoe UI"/>
              </a:rPr>
              <a:t>(</a:t>
            </a:r>
            <a:r>
              <a:rPr lang="en-US" sz="2000" dirty="0" err="1">
                <a:gradFill>
                  <a:gsLst>
                    <a:gs pos="1250">
                      <a:srgbClr val="505050"/>
                    </a:gs>
                    <a:gs pos="100000">
                      <a:srgbClr val="505050"/>
                    </a:gs>
                  </a:gsLst>
                  <a:lin ang="5400000" scaled="0"/>
                </a:gradFill>
                <a:latin typeface="Segoe UI"/>
              </a:rPr>
              <a:t>iOS</a:t>
            </a:r>
            <a:r>
              <a:rPr lang="en-US" sz="2000" dirty="0">
                <a:gradFill>
                  <a:gsLst>
                    <a:gs pos="1250">
                      <a:srgbClr val="505050"/>
                    </a:gs>
                    <a:gs pos="100000">
                      <a:srgbClr val="505050"/>
                    </a:gs>
                  </a:gsLst>
                  <a:lin ang="5400000" scaled="0"/>
                </a:gradFill>
                <a:latin typeface="Segoe UI"/>
              </a:rPr>
              <a:t>, </a:t>
            </a:r>
            <a:r>
              <a:rPr lang="en-US" sz="2000" dirty="0">
                <a:gradFill>
                  <a:gsLst>
                    <a:gs pos="1250">
                      <a:srgbClr val="505050"/>
                    </a:gs>
                    <a:gs pos="100000">
                      <a:srgbClr val="505050"/>
                    </a:gs>
                  </a:gsLst>
                  <a:lin ang="5400000" scaled="0"/>
                </a:gradFill>
                <a:latin typeface="Segoe UI"/>
              </a:rPr>
              <a:t>Android)</a:t>
            </a:r>
            <a:endParaRPr lang="en-US" sz="2000" dirty="0">
              <a:gradFill>
                <a:gsLst>
                  <a:gs pos="1250">
                    <a:srgbClr val="505050"/>
                  </a:gs>
                  <a:gs pos="100000">
                    <a:srgbClr val="505050"/>
                  </a:gs>
                </a:gsLst>
                <a:lin ang="5400000" scaled="0"/>
              </a:gradFill>
              <a:latin typeface="Segoe UI"/>
            </a:endParaRPr>
          </a:p>
          <a:p>
            <a:r>
              <a:rPr lang="en-US" sz="4400" spc="-100" dirty="0">
                <a:solidFill>
                  <a:schemeClr val="accent1"/>
                </a:solidFill>
                <a:latin typeface="Segoe UI Light" pitchFamily="34" charset="0"/>
              </a:rPr>
              <a:t>Presentations, demos, hands on labs</a:t>
            </a:r>
            <a:endParaRPr lang="en-US" sz="4400" spc="-100" dirty="0">
              <a:solidFill>
                <a:schemeClr val="accent1"/>
              </a:solidFill>
              <a:latin typeface="Segoe UI Light" pitchFamily="34" charset="0"/>
            </a:endParaRPr>
          </a:p>
          <a:p>
            <a:r>
              <a:rPr lang="en-US" sz="2000" dirty="0">
                <a:gradFill>
                  <a:gsLst>
                    <a:gs pos="1250">
                      <a:srgbClr val="505050"/>
                    </a:gs>
                    <a:gs pos="100000">
                      <a:srgbClr val="505050"/>
                    </a:gs>
                  </a:gsLst>
                  <a:lin ang="5400000" scaled="0"/>
                </a:gradFill>
                <a:latin typeface="Segoe UI"/>
              </a:rPr>
              <a:t>Windows Azure Training Kit:  </a:t>
            </a:r>
            <a:r>
              <a:rPr lang="en-US" sz="2000" dirty="0">
                <a:gradFill>
                  <a:gsLst>
                    <a:gs pos="1250">
                      <a:srgbClr val="505050"/>
                    </a:gs>
                    <a:gs pos="100000">
                      <a:srgbClr val="505050"/>
                    </a:gs>
                  </a:gsLst>
                  <a:lin ang="5400000" scaled="0"/>
                </a:gradFill>
                <a:latin typeface="Segoe UI"/>
                <a:hlinkClick r:id="rId10"/>
              </a:rPr>
              <a:t>Download here</a:t>
            </a:r>
            <a:endParaRPr lang="en-US" sz="2000" dirty="0">
              <a:gradFill>
                <a:gsLst>
                  <a:gs pos="1250">
                    <a:srgbClr val="505050"/>
                  </a:gs>
                  <a:gs pos="100000">
                    <a:srgbClr val="505050"/>
                  </a:gs>
                </a:gsLst>
                <a:lin ang="5400000" scaled="0"/>
              </a:gradFill>
              <a:latin typeface="Segoe UI"/>
            </a:endParaRPr>
          </a:p>
          <a:p>
            <a:endParaRPr lang="en-US" sz="2000" dirty="0">
              <a:gradFill>
                <a:gsLst>
                  <a:gs pos="1250">
                    <a:srgbClr val="505050"/>
                  </a:gs>
                  <a:gs pos="100000">
                    <a:srgbClr val="505050"/>
                  </a:gs>
                </a:gsLst>
                <a:lin ang="5400000" scaled="0"/>
              </a:gradFill>
              <a:latin typeface="Segoe UI"/>
            </a:endParaRPr>
          </a:p>
        </p:txBody>
      </p:sp>
    </p:spTree>
    <p:extLst>
      <p:ext uri="{BB962C8B-B14F-4D97-AF65-F5344CB8AC3E}">
        <p14:creationId xmlns:p14="http://schemas.microsoft.com/office/powerpoint/2010/main" val="592696243"/>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Q&amp;A</a:t>
            </a:r>
            <a:endParaRPr lang="en-US" dirty="0"/>
          </a:p>
        </p:txBody>
      </p:sp>
      <p:sp>
        <p:nvSpPr>
          <p:cNvPr id="3" name="Text Placeholder 2"/>
          <p:cNvSpPr>
            <a:spLocks noGrp="1"/>
          </p:cNvSpPr>
          <p:nvPr>
            <p:ph type="body" sz="quarter" idx="10"/>
          </p:nvPr>
        </p:nvSpPr>
        <p:spPr>
          <a:xfrm>
            <a:off x="519118" y="1447800"/>
            <a:ext cx="11149013" cy="2562240"/>
          </a:xfrm>
        </p:spPr>
        <p:txBody>
          <a:bodyPr/>
          <a:lstStyle/>
          <a:p>
            <a:pPr marL="574394" indent="-571220">
              <a:buFont typeface="Arial" pitchFamily="34" charset="0"/>
              <a:buChar char="•"/>
            </a:pPr>
            <a:r>
              <a:rPr lang="en-US" spc="-71" dirty="0">
                <a:gradFill>
                  <a:gsLst>
                    <a:gs pos="2917">
                      <a:schemeClr val="tx1"/>
                    </a:gs>
                    <a:gs pos="30000">
                      <a:schemeClr val="tx1"/>
                    </a:gs>
                  </a:gsLst>
                  <a:lin ang="5400000" scaled="0"/>
                </a:gradFill>
              </a:rPr>
              <a:t>….</a:t>
            </a:r>
          </a:p>
          <a:p>
            <a:pPr marL="574394" indent="-571220">
              <a:buFont typeface="Arial" pitchFamily="34" charset="0"/>
              <a:buChar char="•"/>
            </a:pPr>
            <a:r>
              <a:rPr lang="en-US" spc="-71" dirty="0">
                <a:gradFill>
                  <a:gsLst>
                    <a:gs pos="2917">
                      <a:schemeClr val="tx1"/>
                    </a:gs>
                    <a:gs pos="30000">
                      <a:schemeClr val="tx1"/>
                    </a:gs>
                  </a:gsLst>
                  <a:lin ang="5400000" scaled="0"/>
                </a:gradFill>
              </a:rPr>
              <a:t>….</a:t>
            </a:r>
          </a:p>
          <a:p>
            <a:pPr marL="574394" indent="-571220">
              <a:buFont typeface="Arial" pitchFamily="34" charset="0"/>
              <a:buChar char="•"/>
            </a:pPr>
            <a:r>
              <a:rPr lang="en-US" spc="-71" dirty="0">
                <a:gradFill>
                  <a:gsLst>
                    <a:gs pos="2917">
                      <a:schemeClr val="tx1"/>
                    </a:gs>
                    <a:gs pos="30000">
                      <a:schemeClr val="tx1"/>
                    </a:gs>
                  </a:gsLst>
                  <a:lin ang="5400000" scaled="0"/>
                </a:gradFill>
              </a:rPr>
              <a:t>….</a:t>
            </a:r>
          </a:p>
          <a:p>
            <a:endParaRPr lang="en-US" dirty="0"/>
          </a:p>
        </p:txBody>
      </p:sp>
    </p:spTree>
    <p:extLst>
      <p:ext uri="{BB962C8B-B14F-4D97-AF65-F5344CB8AC3E}">
        <p14:creationId xmlns:p14="http://schemas.microsoft.com/office/powerpoint/2010/main" val="3148662306"/>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1"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2012 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Corporation. All rights reserved. Microsoft, Windows,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and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other product names are or may be registered trademarks and/or trademarks in the U.S. and/or other countries.</a:t>
            </a:r>
          </a:p>
          <a:p>
            <a:pPr defTabSz="913741"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r>
            <a:b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b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Microsoft</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and Microsoft cannot guarantee the accuracy of any information provided after the date of this presentation.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sp>
        <p:nvSpPr>
          <p:cNvPr id="3" name="Freeform 7"/>
          <p:cNvSpPr>
            <a:spLocks noEditPoints="1"/>
          </p:cNvSpPr>
          <p:nvPr/>
        </p:nvSpPr>
        <p:spPr bwMode="auto">
          <a:xfrm>
            <a:off x="520704" y="3053543"/>
            <a:ext cx="3701554" cy="619091"/>
          </a:xfrm>
          <a:custGeom>
            <a:avLst/>
            <a:gdLst>
              <a:gd name="T0" fmla="*/ 347 w 2774"/>
              <a:gd name="T1" fmla="*/ 444 h 464"/>
              <a:gd name="T2" fmla="*/ 281 w 2774"/>
              <a:gd name="T3" fmla="*/ 444 h 464"/>
              <a:gd name="T4" fmla="*/ 186 w 2774"/>
              <a:gd name="T5" fmla="*/ 208 h 464"/>
              <a:gd name="T6" fmla="*/ 0 w 2774"/>
              <a:gd name="T7" fmla="*/ 444 h 464"/>
              <a:gd name="T8" fmla="*/ 271 w 2774"/>
              <a:gd name="T9" fmla="*/ 5 h 464"/>
              <a:gd name="T10" fmla="*/ 396 w 2774"/>
              <a:gd name="T11" fmla="*/ 5 h 464"/>
              <a:gd name="T12" fmla="*/ 473 w 2774"/>
              <a:gd name="T13" fmla="*/ 444 h 464"/>
              <a:gd name="T14" fmla="*/ 502 w 2774"/>
              <a:gd name="T15" fmla="*/ 443 h 464"/>
              <a:gd name="T16" fmla="*/ 693 w 2774"/>
              <a:gd name="T17" fmla="*/ 118 h 464"/>
              <a:gd name="T18" fmla="*/ 702 w 2774"/>
              <a:gd name="T19" fmla="*/ 77 h 464"/>
              <a:gd name="T20" fmla="*/ 600 w 2774"/>
              <a:gd name="T21" fmla="*/ 5 h 464"/>
              <a:gd name="T22" fmla="*/ 702 w 2774"/>
              <a:gd name="T23" fmla="*/ 77 h 464"/>
              <a:gd name="T24" fmla="*/ 869 w 2774"/>
              <a:gd name="T25" fmla="*/ 187 h 464"/>
              <a:gd name="T26" fmla="*/ 883 w 2774"/>
              <a:gd name="T27" fmla="*/ 324 h 464"/>
              <a:gd name="T28" fmla="*/ 805 w 2774"/>
              <a:gd name="T29" fmla="*/ 453 h 464"/>
              <a:gd name="T30" fmla="*/ 1024 w 2774"/>
              <a:gd name="T31" fmla="*/ 240 h 464"/>
              <a:gd name="T32" fmla="*/ 1252 w 2774"/>
              <a:gd name="T33" fmla="*/ 184 h 464"/>
              <a:gd name="T34" fmla="*/ 1569 w 2774"/>
              <a:gd name="T35" fmla="*/ 282 h 464"/>
              <a:gd name="T36" fmla="*/ 1454 w 2774"/>
              <a:gd name="T37" fmla="*/ 332 h 464"/>
              <a:gd name="T38" fmla="*/ 1725 w 2774"/>
              <a:gd name="T39" fmla="*/ 381 h 464"/>
              <a:gd name="T40" fmla="*/ 1596 w 2774"/>
              <a:gd name="T41" fmla="*/ 202 h 464"/>
              <a:gd name="T42" fmla="*/ 1904 w 2774"/>
              <a:gd name="T43" fmla="*/ 213 h 464"/>
              <a:gd name="T44" fmla="*/ 1753 w 2774"/>
              <a:gd name="T45" fmla="*/ 171 h 464"/>
              <a:gd name="T46" fmla="*/ 1893 w 2774"/>
              <a:gd name="T47" fmla="*/ 326 h 464"/>
              <a:gd name="T48" fmla="*/ 1545 w 2774"/>
              <a:gd name="T49" fmla="*/ 348 h 464"/>
              <a:gd name="T50" fmla="*/ 1231 w 2774"/>
              <a:gd name="T51" fmla="*/ 218 h 464"/>
              <a:gd name="T52" fmla="*/ 1103 w 2774"/>
              <a:gd name="T53" fmla="*/ 444 h 464"/>
              <a:gd name="T54" fmla="*/ 1065 w 2774"/>
              <a:gd name="T55" fmla="*/ 118 h 464"/>
              <a:gd name="T56" fmla="*/ 1161 w 2774"/>
              <a:gd name="T57" fmla="*/ 159 h 464"/>
              <a:gd name="T58" fmla="*/ 1271 w 2774"/>
              <a:gd name="T59" fmla="*/ 113 h 464"/>
              <a:gd name="T60" fmla="*/ 1360 w 2774"/>
              <a:gd name="T61" fmla="*/ 371 h 464"/>
              <a:gd name="T62" fmla="*/ 1360 w 2774"/>
              <a:gd name="T63" fmla="*/ 371 h 464"/>
              <a:gd name="T64" fmla="*/ 2128 w 2774"/>
              <a:gd name="T65" fmla="*/ 106 h 464"/>
              <a:gd name="T66" fmla="*/ 2058 w 2774"/>
              <a:gd name="T67" fmla="*/ 371 h 464"/>
              <a:gd name="T68" fmla="*/ 2058 w 2774"/>
              <a:gd name="T69" fmla="*/ 371 h 464"/>
              <a:gd name="T70" fmla="*/ 2611 w 2774"/>
              <a:gd name="T71" fmla="*/ 194 h 464"/>
              <a:gd name="T72" fmla="*/ 2579 w 2774"/>
              <a:gd name="T73" fmla="*/ 360 h 464"/>
              <a:gd name="T74" fmla="*/ 2612 w 2774"/>
              <a:gd name="T75" fmla="*/ 441 h 464"/>
              <a:gd name="T76" fmla="*/ 2466 w 2774"/>
              <a:gd name="T77" fmla="*/ 358 h 464"/>
              <a:gd name="T78" fmla="*/ 2437 w 2774"/>
              <a:gd name="T79" fmla="*/ 194 h 464"/>
              <a:gd name="T80" fmla="*/ 2266 w 2774"/>
              <a:gd name="T81" fmla="*/ 443 h 464"/>
              <a:gd name="T82" fmla="*/ 2261 w 2774"/>
              <a:gd name="T83" fmla="*/ 194 h 464"/>
              <a:gd name="T84" fmla="*/ 2336 w 2774"/>
              <a:gd name="T85" fmla="*/ 118 h 464"/>
              <a:gd name="T86" fmla="*/ 2509 w 2774"/>
              <a:gd name="T87" fmla="*/ 11 h 464"/>
              <a:gd name="T88" fmla="*/ 2451 w 2774"/>
              <a:gd name="T89" fmla="*/ 110 h 464"/>
              <a:gd name="T90" fmla="*/ 2518 w 2774"/>
              <a:gd name="T91" fmla="*/ 118 h 464"/>
              <a:gd name="T92" fmla="*/ 2644 w 2774"/>
              <a:gd name="T93" fmla="*/ 40 h 464"/>
              <a:gd name="T94" fmla="*/ 2683 w 2774"/>
              <a:gd name="T95" fmla="*/ 118 h 464"/>
              <a:gd name="T96" fmla="*/ 2738 w 2774"/>
              <a:gd name="T97" fmla="*/ 187 h 464"/>
              <a:gd name="T98" fmla="*/ 2738 w 2774"/>
              <a:gd name="T99" fmla="*/ 115 h 464"/>
              <a:gd name="T100" fmla="*/ 2738 w 2774"/>
              <a:gd name="T101" fmla="*/ 187 h 464"/>
              <a:gd name="T102" fmla="*/ 2707 w 2774"/>
              <a:gd name="T103" fmla="*/ 151 h 464"/>
              <a:gd name="T104" fmla="*/ 2768 w 2774"/>
              <a:gd name="T105" fmla="*/ 151 h 464"/>
              <a:gd name="T106" fmla="*/ 2743 w 2774"/>
              <a:gd name="T107" fmla="*/ 152 h 464"/>
              <a:gd name="T108" fmla="*/ 2744 w 2774"/>
              <a:gd name="T109" fmla="*/ 168 h 464"/>
              <a:gd name="T110" fmla="*/ 2730 w 2774"/>
              <a:gd name="T111" fmla="*/ 152 h 464"/>
              <a:gd name="T112" fmla="*/ 2721 w 2774"/>
              <a:gd name="T113" fmla="*/ 168 h 464"/>
              <a:gd name="T114" fmla="*/ 2743 w 2774"/>
              <a:gd name="T115" fmla="*/ 130 h 464"/>
              <a:gd name="T116" fmla="*/ 2743 w 2774"/>
              <a:gd name="T117" fmla="*/ 152 h 464"/>
              <a:gd name="T118" fmla="*/ 2734 w 2774"/>
              <a:gd name="T119" fmla="*/ 136 h 464"/>
              <a:gd name="T120" fmla="*/ 2737 w 2774"/>
              <a:gd name="T121" fmla="*/ 147 h 464"/>
              <a:gd name="T122" fmla="*/ 2742 w 2774"/>
              <a:gd name="T123" fmla="*/ 136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74" h="464">
                <a:moveTo>
                  <a:pt x="473" y="444"/>
                </a:moveTo>
                <a:cubicBezTo>
                  <a:pt x="347" y="444"/>
                  <a:pt x="347" y="444"/>
                  <a:pt x="347" y="444"/>
                </a:cubicBezTo>
                <a:cubicBezTo>
                  <a:pt x="399" y="208"/>
                  <a:pt x="399" y="208"/>
                  <a:pt x="399" y="208"/>
                </a:cubicBezTo>
                <a:cubicBezTo>
                  <a:pt x="281" y="444"/>
                  <a:pt x="281" y="444"/>
                  <a:pt x="281" y="444"/>
                </a:cubicBezTo>
                <a:cubicBezTo>
                  <a:pt x="191" y="444"/>
                  <a:pt x="191" y="444"/>
                  <a:pt x="191" y="444"/>
                </a:cubicBezTo>
                <a:cubicBezTo>
                  <a:pt x="186" y="208"/>
                  <a:pt x="186" y="208"/>
                  <a:pt x="186" y="208"/>
                </a:cubicBezTo>
                <a:cubicBezTo>
                  <a:pt x="127" y="444"/>
                  <a:pt x="127" y="444"/>
                  <a:pt x="127" y="444"/>
                </a:cubicBezTo>
                <a:cubicBezTo>
                  <a:pt x="0" y="444"/>
                  <a:pt x="0" y="444"/>
                  <a:pt x="0" y="444"/>
                </a:cubicBezTo>
                <a:cubicBezTo>
                  <a:pt x="98" y="5"/>
                  <a:pt x="98" y="5"/>
                  <a:pt x="98" y="5"/>
                </a:cubicBezTo>
                <a:cubicBezTo>
                  <a:pt x="271" y="5"/>
                  <a:pt x="271" y="5"/>
                  <a:pt x="271" y="5"/>
                </a:cubicBezTo>
                <a:cubicBezTo>
                  <a:pt x="279" y="250"/>
                  <a:pt x="279" y="250"/>
                  <a:pt x="279" y="250"/>
                </a:cubicBezTo>
                <a:cubicBezTo>
                  <a:pt x="396" y="5"/>
                  <a:pt x="396" y="5"/>
                  <a:pt x="396" y="5"/>
                </a:cubicBezTo>
                <a:cubicBezTo>
                  <a:pt x="570" y="5"/>
                  <a:pt x="570" y="5"/>
                  <a:pt x="570" y="5"/>
                </a:cubicBezTo>
                <a:lnTo>
                  <a:pt x="473" y="444"/>
                </a:lnTo>
                <a:close/>
                <a:moveTo>
                  <a:pt x="621" y="444"/>
                </a:moveTo>
                <a:cubicBezTo>
                  <a:pt x="502" y="443"/>
                  <a:pt x="502" y="443"/>
                  <a:pt x="502" y="443"/>
                </a:cubicBezTo>
                <a:cubicBezTo>
                  <a:pt x="576" y="118"/>
                  <a:pt x="576" y="118"/>
                  <a:pt x="576" y="118"/>
                </a:cubicBezTo>
                <a:cubicBezTo>
                  <a:pt x="693" y="118"/>
                  <a:pt x="693" y="118"/>
                  <a:pt x="693" y="118"/>
                </a:cubicBezTo>
                <a:lnTo>
                  <a:pt x="621" y="444"/>
                </a:lnTo>
                <a:close/>
                <a:moveTo>
                  <a:pt x="702" y="77"/>
                </a:moveTo>
                <a:cubicBezTo>
                  <a:pt x="585" y="77"/>
                  <a:pt x="585" y="77"/>
                  <a:pt x="585" y="77"/>
                </a:cubicBezTo>
                <a:cubicBezTo>
                  <a:pt x="600" y="5"/>
                  <a:pt x="600" y="5"/>
                  <a:pt x="600" y="5"/>
                </a:cubicBezTo>
                <a:cubicBezTo>
                  <a:pt x="718" y="5"/>
                  <a:pt x="718" y="5"/>
                  <a:pt x="718" y="5"/>
                </a:cubicBezTo>
                <a:lnTo>
                  <a:pt x="702" y="77"/>
                </a:lnTo>
                <a:close/>
                <a:moveTo>
                  <a:pt x="902" y="240"/>
                </a:moveTo>
                <a:cubicBezTo>
                  <a:pt x="904" y="235"/>
                  <a:pt x="908" y="186"/>
                  <a:pt x="869" y="187"/>
                </a:cubicBezTo>
                <a:cubicBezTo>
                  <a:pt x="797" y="190"/>
                  <a:pt x="746" y="369"/>
                  <a:pt x="826" y="371"/>
                </a:cubicBezTo>
                <a:cubicBezTo>
                  <a:pt x="862" y="372"/>
                  <a:pt x="879" y="329"/>
                  <a:pt x="883" y="324"/>
                </a:cubicBezTo>
                <a:cubicBezTo>
                  <a:pt x="1005" y="324"/>
                  <a:pt x="1005" y="324"/>
                  <a:pt x="1005" y="324"/>
                </a:cubicBezTo>
                <a:cubicBezTo>
                  <a:pt x="1005" y="326"/>
                  <a:pt x="968" y="456"/>
                  <a:pt x="805" y="453"/>
                </a:cubicBezTo>
                <a:cubicBezTo>
                  <a:pt x="586" y="448"/>
                  <a:pt x="642" y="98"/>
                  <a:pt x="891" y="110"/>
                </a:cubicBezTo>
                <a:cubicBezTo>
                  <a:pt x="1032" y="117"/>
                  <a:pt x="1025" y="235"/>
                  <a:pt x="1024" y="240"/>
                </a:cubicBezTo>
                <a:lnTo>
                  <a:pt x="902" y="240"/>
                </a:lnTo>
                <a:close/>
                <a:moveTo>
                  <a:pt x="1252" y="184"/>
                </a:moveTo>
                <a:cubicBezTo>
                  <a:pt x="1291" y="136"/>
                  <a:pt x="1352" y="102"/>
                  <a:pt x="1431" y="106"/>
                </a:cubicBezTo>
                <a:cubicBezTo>
                  <a:pt x="1542" y="112"/>
                  <a:pt x="1587" y="193"/>
                  <a:pt x="1569" y="282"/>
                </a:cubicBezTo>
                <a:cubicBezTo>
                  <a:pt x="1567" y="291"/>
                  <a:pt x="1561" y="294"/>
                  <a:pt x="1551" y="297"/>
                </a:cubicBezTo>
                <a:cubicBezTo>
                  <a:pt x="1454" y="332"/>
                  <a:pt x="1454" y="332"/>
                  <a:pt x="1454" y="332"/>
                </a:cubicBezTo>
                <a:cubicBezTo>
                  <a:pt x="1672" y="332"/>
                  <a:pt x="1672" y="332"/>
                  <a:pt x="1672" y="332"/>
                </a:cubicBezTo>
                <a:cubicBezTo>
                  <a:pt x="1672" y="332"/>
                  <a:pt x="1655" y="382"/>
                  <a:pt x="1725" y="381"/>
                </a:cubicBezTo>
                <a:cubicBezTo>
                  <a:pt x="1773" y="380"/>
                  <a:pt x="1792" y="326"/>
                  <a:pt x="1727" y="315"/>
                </a:cubicBezTo>
                <a:cubicBezTo>
                  <a:pt x="1698" y="310"/>
                  <a:pt x="1583" y="291"/>
                  <a:pt x="1596" y="202"/>
                </a:cubicBezTo>
                <a:cubicBezTo>
                  <a:pt x="1606" y="129"/>
                  <a:pt x="1682" y="103"/>
                  <a:pt x="1765" y="104"/>
                </a:cubicBezTo>
                <a:cubicBezTo>
                  <a:pt x="1934" y="107"/>
                  <a:pt x="1902" y="206"/>
                  <a:pt x="1904" y="213"/>
                </a:cubicBezTo>
                <a:cubicBezTo>
                  <a:pt x="1792" y="213"/>
                  <a:pt x="1792" y="213"/>
                  <a:pt x="1792" y="213"/>
                </a:cubicBezTo>
                <a:cubicBezTo>
                  <a:pt x="1792" y="213"/>
                  <a:pt x="1804" y="171"/>
                  <a:pt x="1753" y="171"/>
                </a:cubicBezTo>
                <a:cubicBezTo>
                  <a:pt x="1706" y="171"/>
                  <a:pt x="1695" y="213"/>
                  <a:pt x="1748" y="224"/>
                </a:cubicBezTo>
                <a:cubicBezTo>
                  <a:pt x="1814" y="238"/>
                  <a:pt x="1888" y="242"/>
                  <a:pt x="1893" y="326"/>
                </a:cubicBezTo>
                <a:cubicBezTo>
                  <a:pt x="1894" y="349"/>
                  <a:pt x="1880" y="458"/>
                  <a:pt x="1710" y="455"/>
                </a:cubicBezTo>
                <a:cubicBezTo>
                  <a:pt x="1558" y="454"/>
                  <a:pt x="1542" y="385"/>
                  <a:pt x="1545" y="348"/>
                </a:cubicBezTo>
                <a:cubicBezTo>
                  <a:pt x="1515" y="406"/>
                  <a:pt x="1445" y="457"/>
                  <a:pt x="1352" y="454"/>
                </a:cubicBezTo>
                <a:cubicBezTo>
                  <a:pt x="1209" y="449"/>
                  <a:pt x="1178" y="318"/>
                  <a:pt x="1231" y="218"/>
                </a:cubicBezTo>
                <a:cubicBezTo>
                  <a:pt x="1205" y="219"/>
                  <a:pt x="1152" y="231"/>
                  <a:pt x="1130" y="328"/>
                </a:cubicBezTo>
                <a:cubicBezTo>
                  <a:pt x="1103" y="444"/>
                  <a:pt x="1103" y="444"/>
                  <a:pt x="1103" y="444"/>
                </a:cubicBezTo>
                <a:cubicBezTo>
                  <a:pt x="991" y="444"/>
                  <a:pt x="991" y="444"/>
                  <a:pt x="991" y="444"/>
                </a:cubicBezTo>
                <a:cubicBezTo>
                  <a:pt x="1065" y="118"/>
                  <a:pt x="1065" y="118"/>
                  <a:pt x="1065" y="118"/>
                </a:cubicBezTo>
                <a:cubicBezTo>
                  <a:pt x="1171" y="118"/>
                  <a:pt x="1171" y="118"/>
                  <a:pt x="1171" y="118"/>
                </a:cubicBezTo>
                <a:cubicBezTo>
                  <a:pt x="1161" y="159"/>
                  <a:pt x="1161" y="159"/>
                  <a:pt x="1161" y="159"/>
                </a:cubicBezTo>
                <a:cubicBezTo>
                  <a:pt x="1176" y="141"/>
                  <a:pt x="1194" y="129"/>
                  <a:pt x="1216" y="122"/>
                </a:cubicBezTo>
                <a:cubicBezTo>
                  <a:pt x="1233" y="116"/>
                  <a:pt x="1251" y="113"/>
                  <a:pt x="1271" y="113"/>
                </a:cubicBezTo>
                <a:lnTo>
                  <a:pt x="1252" y="184"/>
                </a:lnTo>
                <a:close/>
                <a:moveTo>
                  <a:pt x="1360" y="371"/>
                </a:moveTo>
                <a:cubicBezTo>
                  <a:pt x="1442" y="388"/>
                  <a:pt x="1498" y="194"/>
                  <a:pt x="1422" y="182"/>
                </a:cubicBezTo>
                <a:cubicBezTo>
                  <a:pt x="1346" y="170"/>
                  <a:pt x="1285" y="355"/>
                  <a:pt x="1360" y="371"/>
                </a:cubicBezTo>
                <a:close/>
                <a:moveTo>
                  <a:pt x="2051" y="454"/>
                </a:moveTo>
                <a:cubicBezTo>
                  <a:pt x="1813" y="444"/>
                  <a:pt x="1884" y="94"/>
                  <a:pt x="2128" y="106"/>
                </a:cubicBezTo>
                <a:cubicBezTo>
                  <a:pt x="2358" y="117"/>
                  <a:pt x="2293" y="464"/>
                  <a:pt x="2051" y="454"/>
                </a:cubicBezTo>
                <a:close/>
                <a:moveTo>
                  <a:pt x="2058" y="371"/>
                </a:moveTo>
                <a:cubicBezTo>
                  <a:pt x="2141" y="388"/>
                  <a:pt x="2196" y="194"/>
                  <a:pt x="2120" y="182"/>
                </a:cubicBezTo>
                <a:cubicBezTo>
                  <a:pt x="2044" y="170"/>
                  <a:pt x="1983" y="355"/>
                  <a:pt x="2058" y="371"/>
                </a:cubicBezTo>
                <a:close/>
                <a:moveTo>
                  <a:pt x="2666" y="194"/>
                </a:moveTo>
                <a:cubicBezTo>
                  <a:pt x="2611" y="194"/>
                  <a:pt x="2611" y="194"/>
                  <a:pt x="2611" y="194"/>
                </a:cubicBezTo>
                <a:cubicBezTo>
                  <a:pt x="2580" y="336"/>
                  <a:pt x="2580" y="336"/>
                  <a:pt x="2580" y="336"/>
                </a:cubicBezTo>
                <a:cubicBezTo>
                  <a:pt x="2578" y="343"/>
                  <a:pt x="2576" y="351"/>
                  <a:pt x="2579" y="360"/>
                </a:cubicBezTo>
                <a:cubicBezTo>
                  <a:pt x="2584" y="372"/>
                  <a:pt x="2630" y="367"/>
                  <a:pt x="2630" y="367"/>
                </a:cubicBezTo>
                <a:cubicBezTo>
                  <a:pt x="2612" y="441"/>
                  <a:pt x="2612" y="441"/>
                  <a:pt x="2612" y="441"/>
                </a:cubicBezTo>
                <a:cubicBezTo>
                  <a:pt x="2612" y="441"/>
                  <a:pt x="2518" y="452"/>
                  <a:pt x="2486" y="430"/>
                </a:cubicBezTo>
                <a:cubicBezTo>
                  <a:pt x="2471" y="421"/>
                  <a:pt x="2456" y="401"/>
                  <a:pt x="2466" y="358"/>
                </a:cubicBezTo>
                <a:cubicBezTo>
                  <a:pt x="2502" y="194"/>
                  <a:pt x="2502" y="194"/>
                  <a:pt x="2502" y="194"/>
                </a:cubicBezTo>
                <a:cubicBezTo>
                  <a:pt x="2437" y="194"/>
                  <a:pt x="2437" y="194"/>
                  <a:pt x="2437" y="194"/>
                </a:cubicBezTo>
                <a:cubicBezTo>
                  <a:pt x="2382" y="443"/>
                  <a:pt x="2382" y="443"/>
                  <a:pt x="2382" y="443"/>
                </a:cubicBezTo>
                <a:cubicBezTo>
                  <a:pt x="2266" y="443"/>
                  <a:pt x="2266" y="443"/>
                  <a:pt x="2266" y="443"/>
                </a:cubicBezTo>
                <a:cubicBezTo>
                  <a:pt x="2321" y="194"/>
                  <a:pt x="2321" y="194"/>
                  <a:pt x="2321" y="194"/>
                </a:cubicBezTo>
                <a:cubicBezTo>
                  <a:pt x="2261" y="194"/>
                  <a:pt x="2261" y="194"/>
                  <a:pt x="2261" y="194"/>
                </a:cubicBezTo>
                <a:cubicBezTo>
                  <a:pt x="2278" y="118"/>
                  <a:pt x="2278" y="118"/>
                  <a:pt x="2278" y="118"/>
                </a:cubicBezTo>
                <a:cubicBezTo>
                  <a:pt x="2336" y="118"/>
                  <a:pt x="2336" y="118"/>
                  <a:pt x="2336" y="118"/>
                </a:cubicBezTo>
                <a:cubicBezTo>
                  <a:pt x="2347" y="69"/>
                  <a:pt x="2356" y="47"/>
                  <a:pt x="2381" y="28"/>
                </a:cubicBezTo>
                <a:cubicBezTo>
                  <a:pt x="2417" y="0"/>
                  <a:pt x="2509" y="11"/>
                  <a:pt x="2509" y="11"/>
                </a:cubicBezTo>
                <a:cubicBezTo>
                  <a:pt x="2496" y="72"/>
                  <a:pt x="2496" y="72"/>
                  <a:pt x="2496" y="72"/>
                </a:cubicBezTo>
                <a:cubicBezTo>
                  <a:pt x="2459" y="72"/>
                  <a:pt x="2456" y="85"/>
                  <a:pt x="2451" y="110"/>
                </a:cubicBezTo>
                <a:cubicBezTo>
                  <a:pt x="2449" y="118"/>
                  <a:pt x="2449" y="118"/>
                  <a:pt x="2449" y="118"/>
                </a:cubicBezTo>
                <a:cubicBezTo>
                  <a:pt x="2518" y="118"/>
                  <a:pt x="2518" y="118"/>
                  <a:pt x="2518" y="118"/>
                </a:cubicBezTo>
                <a:cubicBezTo>
                  <a:pt x="2536" y="40"/>
                  <a:pt x="2536" y="40"/>
                  <a:pt x="2536" y="40"/>
                </a:cubicBezTo>
                <a:cubicBezTo>
                  <a:pt x="2644" y="40"/>
                  <a:pt x="2644" y="40"/>
                  <a:pt x="2644" y="40"/>
                </a:cubicBezTo>
                <a:cubicBezTo>
                  <a:pt x="2627" y="118"/>
                  <a:pt x="2627" y="118"/>
                  <a:pt x="2627" y="118"/>
                </a:cubicBezTo>
                <a:cubicBezTo>
                  <a:pt x="2683" y="118"/>
                  <a:pt x="2683" y="118"/>
                  <a:pt x="2683" y="118"/>
                </a:cubicBezTo>
                <a:lnTo>
                  <a:pt x="2666" y="194"/>
                </a:lnTo>
                <a:close/>
                <a:moveTo>
                  <a:pt x="2738" y="187"/>
                </a:moveTo>
                <a:cubicBezTo>
                  <a:pt x="2718" y="187"/>
                  <a:pt x="2702" y="171"/>
                  <a:pt x="2702" y="151"/>
                </a:cubicBezTo>
                <a:cubicBezTo>
                  <a:pt x="2702" y="131"/>
                  <a:pt x="2718" y="115"/>
                  <a:pt x="2738" y="115"/>
                </a:cubicBezTo>
                <a:cubicBezTo>
                  <a:pt x="2757" y="115"/>
                  <a:pt x="2774" y="131"/>
                  <a:pt x="2774" y="151"/>
                </a:cubicBezTo>
                <a:cubicBezTo>
                  <a:pt x="2774" y="171"/>
                  <a:pt x="2757" y="187"/>
                  <a:pt x="2738" y="187"/>
                </a:cubicBezTo>
                <a:close/>
                <a:moveTo>
                  <a:pt x="2738" y="121"/>
                </a:moveTo>
                <a:cubicBezTo>
                  <a:pt x="2721" y="121"/>
                  <a:pt x="2707" y="134"/>
                  <a:pt x="2707" y="151"/>
                </a:cubicBezTo>
                <a:cubicBezTo>
                  <a:pt x="2707" y="168"/>
                  <a:pt x="2721" y="182"/>
                  <a:pt x="2738" y="182"/>
                </a:cubicBezTo>
                <a:cubicBezTo>
                  <a:pt x="2755" y="182"/>
                  <a:pt x="2768" y="168"/>
                  <a:pt x="2768" y="151"/>
                </a:cubicBezTo>
                <a:cubicBezTo>
                  <a:pt x="2768" y="134"/>
                  <a:pt x="2755" y="121"/>
                  <a:pt x="2738" y="121"/>
                </a:cubicBezTo>
                <a:close/>
                <a:moveTo>
                  <a:pt x="2743" y="152"/>
                </a:moveTo>
                <a:cubicBezTo>
                  <a:pt x="2750" y="168"/>
                  <a:pt x="2750" y="168"/>
                  <a:pt x="2750" y="168"/>
                </a:cubicBezTo>
                <a:cubicBezTo>
                  <a:pt x="2744" y="168"/>
                  <a:pt x="2744" y="168"/>
                  <a:pt x="2744" y="168"/>
                </a:cubicBezTo>
                <a:cubicBezTo>
                  <a:pt x="2737" y="152"/>
                  <a:pt x="2737" y="152"/>
                  <a:pt x="2737" y="152"/>
                </a:cubicBezTo>
                <a:cubicBezTo>
                  <a:pt x="2730" y="152"/>
                  <a:pt x="2730" y="152"/>
                  <a:pt x="2730" y="152"/>
                </a:cubicBezTo>
                <a:cubicBezTo>
                  <a:pt x="2726" y="168"/>
                  <a:pt x="2726" y="168"/>
                  <a:pt x="2726" y="168"/>
                </a:cubicBezTo>
                <a:cubicBezTo>
                  <a:pt x="2721" y="168"/>
                  <a:pt x="2721" y="168"/>
                  <a:pt x="2721" y="168"/>
                </a:cubicBezTo>
                <a:cubicBezTo>
                  <a:pt x="2729" y="131"/>
                  <a:pt x="2729" y="131"/>
                  <a:pt x="2729" y="131"/>
                </a:cubicBezTo>
                <a:cubicBezTo>
                  <a:pt x="2743" y="130"/>
                  <a:pt x="2743" y="130"/>
                  <a:pt x="2743" y="130"/>
                </a:cubicBezTo>
                <a:cubicBezTo>
                  <a:pt x="2752" y="130"/>
                  <a:pt x="2755" y="136"/>
                  <a:pt x="2755" y="141"/>
                </a:cubicBezTo>
                <a:cubicBezTo>
                  <a:pt x="2754" y="147"/>
                  <a:pt x="2749" y="152"/>
                  <a:pt x="2743" y="152"/>
                </a:cubicBezTo>
                <a:close/>
                <a:moveTo>
                  <a:pt x="2742" y="136"/>
                </a:moveTo>
                <a:cubicBezTo>
                  <a:pt x="2734" y="136"/>
                  <a:pt x="2734" y="136"/>
                  <a:pt x="2734" y="136"/>
                </a:cubicBezTo>
                <a:cubicBezTo>
                  <a:pt x="2732" y="147"/>
                  <a:pt x="2732" y="147"/>
                  <a:pt x="2732" y="147"/>
                </a:cubicBezTo>
                <a:cubicBezTo>
                  <a:pt x="2737" y="147"/>
                  <a:pt x="2737" y="147"/>
                  <a:pt x="2737" y="147"/>
                </a:cubicBezTo>
                <a:cubicBezTo>
                  <a:pt x="2742" y="147"/>
                  <a:pt x="2749" y="147"/>
                  <a:pt x="2749" y="141"/>
                </a:cubicBezTo>
                <a:cubicBezTo>
                  <a:pt x="2749" y="137"/>
                  <a:pt x="2747" y="136"/>
                  <a:pt x="2742" y="136"/>
                </a:cubicBezTo>
                <a:close/>
              </a:path>
            </a:pathLst>
          </a:custGeom>
          <a:solidFill>
            <a:srgbClr val="00A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4" rIns="91404" bIns="45704" numCol="1" anchor="t" anchorCtr="0" compatLnSpc="1">
            <a:prstTxWarp prst="textNoShape">
              <a:avLst/>
            </a:prstTxWarp>
          </a:bodyPr>
          <a:lstStyle/>
          <a:p>
            <a:endParaRPr lang="en-US"/>
          </a:p>
        </p:txBody>
      </p:sp>
    </p:spTree>
    <p:extLst>
      <p:ext uri="{BB962C8B-B14F-4D97-AF65-F5344CB8AC3E}">
        <p14:creationId xmlns:p14="http://schemas.microsoft.com/office/powerpoint/2010/main" val="765945070"/>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 Scripts</a:t>
            </a:r>
            <a:endParaRPr lang="en-US" dirty="0"/>
          </a:p>
        </p:txBody>
      </p:sp>
      <p:sp>
        <p:nvSpPr>
          <p:cNvPr id="5" name="Text Placeholder 4"/>
          <p:cNvSpPr>
            <a:spLocks noGrp="1"/>
          </p:cNvSpPr>
          <p:nvPr>
            <p:ph type="body" sz="quarter" idx="10"/>
          </p:nvPr>
        </p:nvSpPr>
        <p:spPr>
          <a:xfrm>
            <a:off x="519118" y="1447804"/>
            <a:ext cx="11149013" cy="4331896"/>
          </a:xfrm>
        </p:spPr>
        <p:txBody>
          <a:bodyPr/>
          <a:lstStyle/>
          <a:p>
            <a:r>
              <a:rPr lang="en-US" dirty="0" smtClean="0"/>
              <a:t>Demo scripts are </a:t>
            </a:r>
            <a:r>
              <a:rPr lang="en-US" dirty="0"/>
              <a:t>contained within </a:t>
            </a:r>
            <a:r>
              <a:rPr lang="en-US" dirty="0" smtClean="0"/>
              <a:t>/DEMO-</a:t>
            </a:r>
            <a:r>
              <a:rPr lang="en-US" dirty="0" err="1" smtClean="0"/>
              <a:t>WindowsAzureMobileServices</a:t>
            </a:r>
            <a:endParaRPr lang="en-US" dirty="0" smtClean="0"/>
          </a:p>
          <a:p>
            <a:r>
              <a:rPr lang="en-US" dirty="0" smtClean="0"/>
              <a:t>At the time of writing they are also available </a:t>
            </a:r>
            <a:r>
              <a:rPr lang="en-US" dirty="0"/>
              <a:t>at </a:t>
            </a:r>
            <a:r>
              <a:rPr lang="en-US" dirty="0">
                <a:hlinkClick r:id="rId3"/>
              </a:rPr>
              <a:t>https://</a:t>
            </a:r>
            <a:r>
              <a:rPr lang="en-US" dirty="0" smtClean="0">
                <a:hlinkClick r:id="rId3"/>
              </a:rPr>
              <a:t>github.com/WindowsAzure-TrainingKit/Demo-Windows8AndMobileServices</a:t>
            </a:r>
            <a:r>
              <a:rPr lang="en-US" dirty="0" smtClean="0"/>
              <a:t> </a:t>
            </a:r>
          </a:p>
          <a:p>
            <a:r>
              <a:rPr lang="en-US" dirty="0" smtClean="0"/>
              <a:t>You can see a recorded version </a:t>
            </a:r>
            <a:r>
              <a:rPr lang="en-US" dirty="0"/>
              <a:t>of this deck here </a:t>
            </a:r>
            <a:r>
              <a:rPr lang="en-US" dirty="0">
                <a:hlinkClick r:id="rId4"/>
              </a:rPr>
              <a:t>http://go.microsoft.com/fwlink/?</a:t>
            </a:r>
            <a:r>
              <a:rPr lang="en-US" dirty="0" smtClean="0">
                <a:hlinkClick r:id="rId4"/>
              </a:rPr>
              <a:t>LinkID=267130&amp;clcid=0x409</a:t>
            </a:r>
            <a:r>
              <a:rPr lang="en-US" dirty="0" smtClean="0"/>
              <a:t> </a:t>
            </a:r>
            <a:endParaRPr lang="en-US" dirty="0"/>
          </a:p>
          <a:p>
            <a:pPr marL="0" indent="0">
              <a:buNone/>
            </a:pPr>
            <a:endParaRPr lang="en-US" dirty="0" smtClean="0"/>
          </a:p>
        </p:txBody>
      </p:sp>
    </p:spTree>
    <p:extLst>
      <p:ext uri="{BB962C8B-B14F-4D97-AF65-F5344CB8AC3E}">
        <p14:creationId xmlns:p14="http://schemas.microsoft.com/office/powerpoint/2010/main" val="1914869070"/>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474720" y="2318114"/>
            <a:ext cx="8148320" cy="3447081"/>
          </a:xfrm>
        </p:spPr>
        <p:txBody>
          <a:bodyPr/>
          <a:lstStyle/>
          <a:p>
            <a:r>
              <a:rPr lang="en-US" sz="4000" dirty="0"/>
              <a:t>Windows Azure Mobile Services</a:t>
            </a:r>
          </a:p>
          <a:p>
            <a:r>
              <a:rPr lang="en-US" sz="4000" dirty="0"/>
              <a:t>Data</a:t>
            </a:r>
          </a:p>
          <a:p>
            <a:r>
              <a:rPr lang="en-US" sz="4000" dirty="0"/>
              <a:t>Push Notifications</a:t>
            </a:r>
          </a:p>
          <a:p>
            <a:r>
              <a:rPr lang="en-US" sz="4000" dirty="0" err="1"/>
              <a:t>Auth</a:t>
            </a:r>
            <a:endParaRPr lang="en-US" sz="4000" dirty="0"/>
          </a:p>
          <a:p>
            <a:r>
              <a:rPr lang="en-US" sz="4000" dirty="0"/>
              <a:t>Diagnostics &amp; Scale</a:t>
            </a:r>
          </a:p>
        </p:txBody>
      </p:sp>
      <p:sp>
        <p:nvSpPr>
          <p:cNvPr id="6" name="Text Placeholder 5"/>
          <p:cNvSpPr>
            <a:spLocks noGrp="1"/>
          </p:cNvSpPr>
          <p:nvPr>
            <p:ph type="body" sz="quarter" idx="11"/>
          </p:nvPr>
        </p:nvSpPr>
        <p:spPr/>
        <p:txBody>
          <a:bodyPr/>
          <a:lstStyle/>
          <a:p>
            <a:r>
              <a:rPr lang="en-US" dirty="0"/>
              <a:t>Agenda</a:t>
            </a:r>
          </a:p>
        </p:txBody>
      </p:sp>
    </p:spTree>
    <p:extLst>
      <p:ext uri="{BB962C8B-B14F-4D97-AF65-F5344CB8AC3E}">
        <p14:creationId xmlns:p14="http://schemas.microsoft.com/office/powerpoint/2010/main" val="18826855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29" y="228605"/>
            <a:ext cx="11324545" cy="738664"/>
          </a:xfrm>
        </p:spPr>
        <p:txBody>
          <a:bodyPr/>
          <a:lstStyle/>
          <a:p>
            <a:r>
              <a:rPr lang="en-US" sz="5300" dirty="0"/>
              <a:t>What is Windows Azure Mobile Services?</a:t>
            </a:r>
          </a:p>
        </p:txBody>
      </p:sp>
      <p:grpSp>
        <p:nvGrpSpPr>
          <p:cNvPr id="31" name="Group 30"/>
          <p:cNvGrpSpPr/>
          <p:nvPr/>
        </p:nvGrpSpPr>
        <p:grpSpPr>
          <a:xfrm>
            <a:off x="4711380" y="4845395"/>
            <a:ext cx="1524000" cy="1524000"/>
            <a:chOff x="2142565" y="3054079"/>
            <a:chExt cx="1524000" cy="1524000"/>
          </a:xfrm>
          <a:solidFill>
            <a:schemeClr val="accent2"/>
          </a:solidFill>
        </p:grpSpPr>
        <p:sp>
          <p:nvSpPr>
            <p:cNvPr id="32" name="Rectangle 31"/>
            <p:cNvSpPr/>
            <p:nvPr>
              <p:custDataLst>
                <p:tags r:id="rId7"/>
              </p:custDataLst>
            </p:nvPr>
          </p:nvSpPr>
          <p:spPr bwMode="auto">
            <a:xfrm>
              <a:off x="2142565" y="3054079"/>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310"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Data</a:t>
              </a:r>
            </a:p>
          </p:txBody>
        </p:sp>
        <p:sp>
          <p:nvSpPr>
            <p:cNvPr id="33" name="Freeform 6"/>
            <p:cNvSpPr>
              <a:spLocks noEditPoints="1"/>
            </p:cNvSpPr>
            <p:nvPr/>
          </p:nvSpPr>
          <p:spPr bwMode="auto">
            <a:xfrm>
              <a:off x="2658094" y="3363025"/>
              <a:ext cx="528255" cy="8045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609">
                <a:defRPr/>
              </a:pPr>
              <a:endParaRPr lang="en-US" sz="2400" kern="0" dirty="0">
                <a:solidFill>
                  <a:sysClr val="windowText" lastClr="000000"/>
                </a:solidFill>
              </a:endParaRPr>
            </a:p>
          </p:txBody>
        </p:sp>
      </p:grpSp>
      <p:sp>
        <p:nvSpPr>
          <p:cNvPr id="35" name="Rectangle 34"/>
          <p:cNvSpPr/>
          <p:nvPr>
            <p:custDataLst>
              <p:tags r:id="rId1"/>
            </p:custDataLst>
          </p:nvPr>
        </p:nvSpPr>
        <p:spPr bwMode="auto">
          <a:xfrm>
            <a:off x="6328542" y="3229956"/>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23" tIns="45680" rIns="68523" bIns="45680" numCol="1" rtlCol="0" anchor="b" anchorCtr="0" compatLnSpc="1">
            <a:prstTxWarp prst="textNoShape">
              <a:avLst/>
            </a:prstTxWarp>
          </a:bodyPr>
          <a:lstStyle/>
          <a:p>
            <a:pPr defTabSz="913310"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Notifications</a:t>
            </a:r>
          </a:p>
        </p:txBody>
      </p:sp>
      <p:grpSp>
        <p:nvGrpSpPr>
          <p:cNvPr id="36" name="Group 35"/>
          <p:cNvGrpSpPr/>
          <p:nvPr/>
        </p:nvGrpSpPr>
        <p:grpSpPr>
          <a:xfrm>
            <a:off x="6760561" y="3380756"/>
            <a:ext cx="451426" cy="962719"/>
            <a:chOff x="4005600" y="3173284"/>
            <a:chExt cx="555603" cy="1178245"/>
          </a:xfrm>
        </p:grpSpPr>
        <p:sp>
          <p:nvSpPr>
            <p:cNvPr id="37" name="Oval 16"/>
            <p:cNvSpPr>
              <a:spLocks noChangeArrowheads="1"/>
            </p:cNvSpPr>
            <p:nvPr/>
          </p:nvSpPr>
          <p:spPr bwMode="black">
            <a:xfrm>
              <a:off x="4308655" y="3173284"/>
              <a:ext cx="197828" cy="193569"/>
            </a:xfrm>
            <a:prstGeom prst="ellipse">
              <a:avLst/>
            </a:prstGeom>
            <a:solidFill>
              <a:srgbClr val="FFFFFF"/>
            </a:solidFill>
            <a:ln>
              <a:noFill/>
            </a:ln>
            <a:extLst/>
          </p:spPr>
          <p:txBody>
            <a:bodyPr vert="horz" wrap="square" lIns="91440" tIns="45720" rIns="91440" bIns="45720" numCol="1" anchor="t" anchorCtr="0" compatLnSpc="1">
              <a:prstTxWarp prst="textNoShape">
                <a:avLst/>
              </a:prstTxWarp>
            </a:bodyPr>
            <a:lstStyle/>
            <a:p>
              <a:pPr defTabSz="913609">
                <a:defRPr/>
              </a:pPr>
              <a:endParaRPr lang="en-US" sz="2400" kern="0">
                <a:solidFill>
                  <a:sysClr val="windowText" lastClr="000000"/>
                </a:solidFill>
              </a:endParaRPr>
            </a:p>
          </p:txBody>
        </p:sp>
        <p:sp>
          <p:nvSpPr>
            <p:cNvPr id="38" name="Freeform 17"/>
            <p:cNvSpPr>
              <a:spLocks/>
            </p:cNvSpPr>
            <p:nvPr/>
          </p:nvSpPr>
          <p:spPr bwMode="black">
            <a:xfrm>
              <a:off x="4133978" y="3411037"/>
              <a:ext cx="427225" cy="940492"/>
            </a:xfrm>
            <a:custGeom>
              <a:avLst/>
              <a:gdLst>
                <a:gd name="T0" fmla="*/ 76 w 86"/>
                <a:gd name="T1" fmla="*/ 0 h 189"/>
                <a:gd name="T2" fmla="*/ 80 w 86"/>
                <a:gd name="T3" fmla="*/ 3 h 189"/>
                <a:gd name="T4" fmla="*/ 83 w 86"/>
                <a:gd name="T5" fmla="*/ 11 h 189"/>
                <a:gd name="T6" fmla="*/ 78 w 86"/>
                <a:gd name="T7" fmla="*/ 21 h 189"/>
                <a:gd name="T8" fmla="*/ 44 w 86"/>
                <a:gd name="T9" fmla="*/ 47 h 189"/>
                <a:gd name="T10" fmla="*/ 39 w 86"/>
                <a:gd name="T11" fmla="*/ 50 h 189"/>
                <a:gd name="T12" fmla="*/ 39 w 86"/>
                <a:gd name="T13" fmla="*/ 81 h 189"/>
                <a:gd name="T14" fmla="*/ 2 w 86"/>
                <a:gd name="T15" fmla="*/ 173 h 189"/>
                <a:gd name="T16" fmla="*/ 9 w 86"/>
                <a:gd name="T17" fmla="*/ 188 h 189"/>
                <a:gd name="T18" fmla="*/ 13 w 86"/>
                <a:gd name="T19" fmla="*/ 189 h 189"/>
                <a:gd name="T20" fmla="*/ 24 w 86"/>
                <a:gd name="T21" fmla="*/ 181 h 189"/>
                <a:gd name="T22" fmla="*/ 63 w 86"/>
                <a:gd name="T23" fmla="*/ 83 h 189"/>
                <a:gd name="T24" fmla="*/ 63 w 86"/>
                <a:gd name="T25" fmla="*/ 177 h 189"/>
                <a:gd name="T26" fmla="*/ 74 w 86"/>
                <a:gd name="T27" fmla="*/ 189 h 189"/>
                <a:gd name="T28" fmla="*/ 86 w 86"/>
                <a:gd name="T29" fmla="*/ 177 h 189"/>
                <a:gd name="T30" fmla="*/ 86 w 86"/>
                <a:gd name="T31" fmla="*/ 72 h 189"/>
                <a:gd name="T32" fmla="*/ 86 w 86"/>
                <a:gd name="T33" fmla="*/ 17 h 189"/>
                <a:gd name="T34" fmla="*/ 76 w 86"/>
                <a:gd name="T3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189">
                  <a:moveTo>
                    <a:pt x="76" y="0"/>
                  </a:moveTo>
                  <a:cubicBezTo>
                    <a:pt x="78" y="1"/>
                    <a:pt x="79" y="2"/>
                    <a:pt x="80" y="3"/>
                  </a:cubicBezTo>
                  <a:cubicBezTo>
                    <a:pt x="82" y="6"/>
                    <a:pt x="83" y="8"/>
                    <a:pt x="83" y="11"/>
                  </a:cubicBezTo>
                  <a:cubicBezTo>
                    <a:pt x="83" y="15"/>
                    <a:pt x="81" y="18"/>
                    <a:pt x="78" y="21"/>
                  </a:cubicBezTo>
                  <a:cubicBezTo>
                    <a:pt x="44" y="47"/>
                    <a:pt x="44" y="47"/>
                    <a:pt x="44" y="47"/>
                  </a:cubicBezTo>
                  <a:cubicBezTo>
                    <a:pt x="42" y="49"/>
                    <a:pt x="40" y="49"/>
                    <a:pt x="39" y="50"/>
                  </a:cubicBezTo>
                  <a:cubicBezTo>
                    <a:pt x="39" y="81"/>
                    <a:pt x="39" y="81"/>
                    <a:pt x="39" y="81"/>
                  </a:cubicBezTo>
                  <a:cubicBezTo>
                    <a:pt x="2" y="173"/>
                    <a:pt x="2" y="173"/>
                    <a:pt x="2" y="173"/>
                  </a:cubicBezTo>
                  <a:cubicBezTo>
                    <a:pt x="0" y="179"/>
                    <a:pt x="3" y="186"/>
                    <a:pt x="9" y="188"/>
                  </a:cubicBezTo>
                  <a:cubicBezTo>
                    <a:pt x="10" y="189"/>
                    <a:pt x="12" y="189"/>
                    <a:pt x="13" y="189"/>
                  </a:cubicBezTo>
                  <a:cubicBezTo>
                    <a:pt x="18" y="189"/>
                    <a:pt x="22" y="186"/>
                    <a:pt x="24" y="181"/>
                  </a:cubicBezTo>
                  <a:cubicBezTo>
                    <a:pt x="63" y="83"/>
                    <a:pt x="63" y="83"/>
                    <a:pt x="63" y="83"/>
                  </a:cubicBezTo>
                  <a:cubicBezTo>
                    <a:pt x="63" y="177"/>
                    <a:pt x="63" y="177"/>
                    <a:pt x="63" y="177"/>
                  </a:cubicBezTo>
                  <a:cubicBezTo>
                    <a:pt x="63" y="184"/>
                    <a:pt x="68" y="189"/>
                    <a:pt x="74" y="189"/>
                  </a:cubicBezTo>
                  <a:cubicBezTo>
                    <a:pt x="81" y="189"/>
                    <a:pt x="86" y="184"/>
                    <a:pt x="86" y="177"/>
                  </a:cubicBezTo>
                  <a:cubicBezTo>
                    <a:pt x="86" y="72"/>
                    <a:pt x="86" y="72"/>
                    <a:pt x="86" y="72"/>
                  </a:cubicBezTo>
                  <a:cubicBezTo>
                    <a:pt x="86" y="17"/>
                    <a:pt x="86" y="17"/>
                    <a:pt x="86" y="17"/>
                  </a:cubicBezTo>
                  <a:cubicBezTo>
                    <a:pt x="86" y="8"/>
                    <a:pt x="83" y="2"/>
                    <a:pt x="76"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3609">
                <a:defRPr/>
              </a:pPr>
              <a:endParaRPr lang="en-US" sz="2400" kern="0">
                <a:solidFill>
                  <a:sysClr val="windowText" lastClr="000000"/>
                </a:solidFill>
              </a:endParaRPr>
            </a:p>
          </p:txBody>
        </p:sp>
        <p:sp>
          <p:nvSpPr>
            <p:cNvPr id="39" name="Freeform 18"/>
            <p:cNvSpPr>
              <a:spLocks/>
            </p:cNvSpPr>
            <p:nvPr/>
          </p:nvSpPr>
          <p:spPr bwMode="black">
            <a:xfrm>
              <a:off x="4180278" y="3366853"/>
              <a:ext cx="351461" cy="273521"/>
            </a:xfrm>
            <a:custGeom>
              <a:avLst/>
              <a:gdLst>
                <a:gd name="T0" fmla="*/ 30 w 71"/>
                <a:gd name="T1" fmla="*/ 33 h 55"/>
                <a:gd name="T2" fmla="*/ 18 w 71"/>
                <a:gd name="T3" fmla="*/ 6 h 55"/>
                <a:gd name="T4" fmla="*/ 6 w 71"/>
                <a:gd name="T5" fmla="*/ 2 h 55"/>
                <a:gd name="T6" fmla="*/ 2 w 71"/>
                <a:gd name="T7" fmla="*/ 14 h 55"/>
                <a:gd name="T8" fmla="*/ 20 w 71"/>
                <a:gd name="T9" fmla="*/ 50 h 55"/>
                <a:gd name="T10" fmla="*/ 25 w 71"/>
                <a:gd name="T11" fmla="*/ 55 h 55"/>
                <a:gd name="T12" fmla="*/ 27 w 71"/>
                <a:gd name="T13" fmla="*/ 55 h 55"/>
                <a:gd name="T14" fmla="*/ 33 w 71"/>
                <a:gd name="T15" fmla="*/ 53 h 55"/>
                <a:gd name="T16" fmla="*/ 67 w 71"/>
                <a:gd name="T17" fmla="*/ 27 h 55"/>
                <a:gd name="T18" fmla="*/ 69 w 71"/>
                <a:gd name="T19" fmla="*/ 15 h 55"/>
                <a:gd name="T20" fmla="*/ 56 w 71"/>
                <a:gd name="T21" fmla="*/ 13 h 55"/>
                <a:gd name="T22" fmla="*/ 30 w 71"/>
                <a:gd name="T23"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55">
                  <a:moveTo>
                    <a:pt x="30" y="33"/>
                  </a:moveTo>
                  <a:cubicBezTo>
                    <a:pt x="18" y="6"/>
                    <a:pt x="18" y="6"/>
                    <a:pt x="18" y="6"/>
                  </a:cubicBezTo>
                  <a:cubicBezTo>
                    <a:pt x="16" y="2"/>
                    <a:pt x="10" y="0"/>
                    <a:pt x="6" y="2"/>
                  </a:cubicBezTo>
                  <a:cubicBezTo>
                    <a:pt x="2" y="4"/>
                    <a:pt x="0" y="10"/>
                    <a:pt x="2" y="14"/>
                  </a:cubicBezTo>
                  <a:cubicBezTo>
                    <a:pt x="20" y="50"/>
                    <a:pt x="20" y="50"/>
                    <a:pt x="20" y="50"/>
                  </a:cubicBezTo>
                  <a:cubicBezTo>
                    <a:pt x="21" y="53"/>
                    <a:pt x="23" y="54"/>
                    <a:pt x="25" y="55"/>
                  </a:cubicBezTo>
                  <a:cubicBezTo>
                    <a:pt x="26" y="55"/>
                    <a:pt x="27" y="55"/>
                    <a:pt x="27" y="55"/>
                  </a:cubicBezTo>
                  <a:cubicBezTo>
                    <a:pt x="29" y="55"/>
                    <a:pt x="31" y="55"/>
                    <a:pt x="33" y="53"/>
                  </a:cubicBezTo>
                  <a:cubicBezTo>
                    <a:pt x="67" y="27"/>
                    <a:pt x="67" y="27"/>
                    <a:pt x="67" y="27"/>
                  </a:cubicBezTo>
                  <a:cubicBezTo>
                    <a:pt x="71" y="24"/>
                    <a:pt x="71" y="18"/>
                    <a:pt x="69" y="15"/>
                  </a:cubicBezTo>
                  <a:cubicBezTo>
                    <a:pt x="66" y="11"/>
                    <a:pt x="60" y="10"/>
                    <a:pt x="56" y="13"/>
                  </a:cubicBezTo>
                  <a:lnTo>
                    <a:pt x="30" y="33"/>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3609">
                <a:defRPr/>
              </a:pPr>
              <a:endParaRPr lang="en-US" sz="2400" kern="0">
                <a:solidFill>
                  <a:sysClr val="windowText" lastClr="000000"/>
                </a:solidFill>
              </a:endParaRPr>
            </a:p>
          </p:txBody>
        </p:sp>
        <p:sp>
          <p:nvSpPr>
            <p:cNvPr id="40" name="Freeform 19"/>
            <p:cNvSpPr>
              <a:spLocks/>
            </p:cNvSpPr>
            <p:nvPr/>
          </p:nvSpPr>
          <p:spPr bwMode="black">
            <a:xfrm>
              <a:off x="4049796" y="3192221"/>
              <a:ext cx="119960" cy="218817"/>
            </a:xfrm>
            <a:custGeom>
              <a:avLst/>
              <a:gdLst>
                <a:gd name="T0" fmla="*/ 24 w 24"/>
                <a:gd name="T1" fmla="*/ 27 h 44"/>
                <a:gd name="T2" fmla="*/ 24 w 24"/>
                <a:gd name="T3" fmla="*/ 17 h 44"/>
                <a:gd name="T4" fmla="*/ 24 w 24"/>
                <a:gd name="T5" fmla="*/ 16 h 44"/>
                <a:gd name="T6" fmla="*/ 0 w 24"/>
                <a:gd name="T7" fmla="*/ 0 h 44"/>
                <a:gd name="T8" fmla="*/ 0 w 24"/>
                <a:gd name="T9" fmla="*/ 44 h 44"/>
                <a:gd name="T10" fmla="*/ 24 w 24"/>
                <a:gd name="T11" fmla="*/ 28 h 44"/>
                <a:gd name="T12" fmla="*/ 24 w 24"/>
                <a:gd name="T13" fmla="*/ 27 h 44"/>
              </a:gdLst>
              <a:ahLst/>
              <a:cxnLst>
                <a:cxn ang="0">
                  <a:pos x="T0" y="T1"/>
                </a:cxn>
                <a:cxn ang="0">
                  <a:pos x="T2" y="T3"/>
                </a:cxn>
                <a:cxn ang="0">
                  <a:pos x="T4" y="T5"/>
                </a:cxn>
                <a:cxn ang="0">
                  <a:pos x="T6" y="T7"/>
                </a:cxn>
                <a:cxn ang="0">
                  <a:pos x="T8" y="T9"/>
                </a:cxn>
                <a:cxn ang="0">
                  <a:pos x="T10" y="T11"/>
                </a:cxn>
                <a:cxn ang="0">
                  <a:pos x="T12" y="T13"/>
                </a:cxn>
              </a:cxnLst>
              <a:rect l="0" t="0" r="r" b="b"/>
              <a:pathLst>
                <a:path w="24" h="44">
                  <a:moveTo>
                    <a:pt x="24" y="27"/>
                  </a:moveTo>
                  <a:cubicBezTo>
                    <a:pt x="24" y="17"/>
                    <a:pt x="24" y="17"/>
                    <a:pt x="24" y="17"/>
                  </a:cubicBezTo>
                  <a:cubicBezTo>
                    <a:pt x="24" y="16"/>
                    <a:pt x="24" y="16"/>
                    <a:pt x="24" y="16"/>
                  </a:cubicBezTo>
                  <a:cubicBezTo>
                    <a:pt x="0" y="0"/>
                    <a:pt x="0" y="0"/>
                    <a:pt x="0" y="0"/>
                  </a:cubicBezTo>
                  <a:cubicBezTo>
                    <a:pt x="0" y="44"/>
                    <a:pt x="0" y="44"/>
                    <a:pt x="0" y="44"/>
                  </a:cubicBezTo>
                  <a:cubicBezTo>
                    <a:pt x="24" y="28"/>
                    <a:pt x="24" y="28"/>
                    <a:pt x="24" y="28"/>
                  </a:cubicBezTo>
                  <a:cubicBezTo>
                    <a:pt x="24" y="27"/>
                    <a:pt x="24" y="27"/>
                    <a:pt x="24" y="2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3609">
                <a:defRPr/>
              </a:pPr>
              <a:endParaRPr lang="en-US" sz="2400" kern="0">
                <a:solidFill>
                  <a:sysClr val="windowText" lastClr="000000"/>
                </a:solidFill>
              </a:endParaRPr>
            </a:p>
          </p:txBody>
        </p:sp>
        <p:sp>
          <p:nvSpPr>
            <p:cNvPr id="41" name="Freeform 20"/>
            <p:cNvSpPr>
              <a:spLocks/>
            </p:cNvSpPr>
            <p:nvPr/>
          </p:nvSpPr>
          <p:spPr bwMode="black">
            <a:xfrm>
              <a:off x="4184488" y="3261652"/>
              <a:ext cx="90496" cy="79952"/>
            </a:xfrm>
            <a:custGeom>
              <a:avLst/>
              <a:gdLst>
                <a:gd name="T0" fmla="*/ 3 w 18"/>
                <a:gd name="T1" fmla="*/ 16 h 16"/>
                <a:gd name="T2" fmla="*/ 15 w 18"/>
                <a:gd name="T3" fmla="*/ 16 h 16"/>
                <a:gd name="T4" fmla="*/ 18 w 18"/>
                <a:gd name="T5" fmla="*/ 13 h 16"/>
                <a:gd name="T6" fmla="*/ 18 w 18"/>
                <a:gd name="T7" fmla="*/ 3 h 16"/>
                <a:gd name="T8" fmla="*/ 15 w 18"/>
                <a:gd name="T9" fmla="*/ 0 h 16"/>
                <a:gd name="T10" fmla="*/ 3 w 18"/>
                <a:gd name="T11" fmla="*/ 0 h 16"/>
                <a:gd name="T12" fmla="*/ 0 w 18"/>
                <a:gd name="T13" fmla="*/ 3 h 16"/>
                <a:gd name="T14" fmla="*/ 0 w 18"/>
                <a:gd name="T15" fmla="*/ 13 h 16"/>
                <a:gd name="T16" fmla="*/ 3 w 1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6">
                  <a:moveTo>
                    <a:pt x="3" y="16"/>
                  </a:moveTo>
                  <a:cubicBezTo>
                    <a:pt x="15" y="16"/>
                    <a:pt x="15" y="16"/>
                    <a:pt x="15" y="16"/>
                  </a:cubicBezTo>
                  <a:cubicBezTo>
                    <a:pt x="17" y="16"/>
                    <a:pt x="18" y="15"/>
                    <a:pt x="18" y="13"/>
                  </a:cubicBezTo>
                  <a:cubicBezTo>
                    <a:pt x="18" y="3"/>
                    <a:pt x="18" y="3"/>
                    <a:pt x="18" y="3"/>
                  </a:cubicBezTo>
                  <a:cubicBezTo>
                    <a:pt x="18" y="1"/>
                    <a:pt x="17" y="0"/>
                    <a:pt x="15" y="0"/>
                  </a:cubicBezTo>
                  <a:cubicBezTo>
                    <a:pt x="3" y="0"/>
                    <a:pt x="3" y="0"/>
                    <a:pt x="3" y="0"/>
                  </a:cubicBezTo>
                  <a:cubicBezTo>
                    <a:pt x="1" y="0"/>
                    <a:pt x="0" y="1"/>
                    <a:pt x="0" y="3"/>
                  </a:cubicBezTo>
                  <a:cubicBezTo>
                    <a:pt x="0" y="13"/>
                    <a:pt x="0" y="13"/>
                    <a:pt x="0" y="13"/>
                  </a:cubicBezTo>
                  <a:cubicBezTo>
                    <a:pt x="0" y="15"/>
                    <a:pt x="1" y="16"/>
                    <a:pt x="3" y="1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3609">
                <a:defRPr/>
              </a:pPr>
              <a:endParaRPr lang="en-US" sz="2400" kern="0">
                <a:solidFill>
                  <a:sysClr val="windowText" lastClr="000000"/>
                </a:solidFill>
              </a:endParaRPr>
            </a:p>
          </p:txBody>
        </p:sp>
        <p:sp>
          <p:nvSpPr>
            <p:cNvPr id="42" name="Freeform 21"/>
            <p:cNvSpPr>
              <a:spLocks/>
            </p:cNvSpPr>
            <p:nvPr/>
          </p:nvSpPr>
          <p:spPr bwMode="black">
            <a:xfrm>
              <a:off x="4005600" y="3173284"/>
              <a:ext cx="25255" cy="258793"/>
            </a:xfrm>
            <a:custGeom>
              <a:avLst/>
              <a:gdLst>
                <a:gd name="T0" fmla="*/ 3 w 5"/>
                <a:gd name="T1" fmla="*/ 0 h 52"/>
                <a:gd name="T2" fmla="*/ 2 w 5"/>
                <a:gd name="T3" fmla="*/ 0 h 52"/>
                <a:gd name="T4" fmla="*/ 0 w 5"/>
                <a:gd name="T5" fmla="*/ 2 h 52"/>
                <a:gd name="T6" fmla="*/ 0 w 5"/>
                <a:gd name="T7" fmla="*/ 50 h 52"/>
                <a:gd name="T8" fmla="*/ 2 w 5"/>
                <a:gd name="T9" fmla="*/ 52 h 52"/>
                <a:gd name="T10" fmla="*/ 3 w 5"/>
                <a:gd name="T11" fmla="*/ 52 h 52"/>
                <a:gd name="T12" fmla="*/ 5 w 5"/>
                <a:gd name="T13" fmla="*/ 50 h 52"/>
                <a:gd name="T14" fmla="*/ 5 w 5"/>
                <a:gd name="T15" fmla="*/ 2 h 52"/>
                <a:gd name="T16" fmla="*/ 3 w 5"/>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2">
                  <a:moveTo>
                    <a:pt x="3" y="0"/>
                  </a:moveTo>
                  <a:cubicBezTo>
                    <a:pt x="2" y="0"/>
                    <a:pt x="2" y="0"/>
                    <a:pt x="2" y="0"/>
                  </a:cubicBezTo>
                  <a:cubicBezTo>
                    <a:pt x="1" y="0"/>
                    <a:pt x="0" y="1"/>
                    <a:pt x="0" y="2"/>
                  </a:cubicBezTo>
                  <a:cubicBezTo>
                    <a:pt x="0" y="50"/>
                    <a:pt x="0" y="50"/>
                    <a:pt x="0" y="50"/>
                  </a:cubicBezTo>
                  <a:cubicBezTo>
                    <a:pt x="0" y="51"/>
                    <a:pt x="1" y="52"/>
                    <a:pt x="2" y="52"/>
                  </a:cubicBezTo>
                  <a:cubicBezTo>
                    <a:pt x="3" y="52"/>
                    <a:pt x="3" y="52"/>
                    <a:pt x="3" y="52"/>
                  </a:cubicBezTo>
                  <a:cubicBezTo>
                    <a:pt x="4" y="52"/>
                    <a:pt x="5" y="51"/>
                    <a:pt x="5" y="50"/>
                  </a:cubicBezTo>
                  <a:cubicBezTo>
                    <a:pt x="5" y="2"/>
                    <a:pt x="5" y="2"/>
                    <a:pt x="5" y="2"/>
                  </a:cubicBezTo>
                  <a:cubicBezTo>
                    <a:pt x="5" y="1"/>
                    <a:pt x="4" y="0"/>
                    <a:pt x="3"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3609">
                <a:defRPr/>
              </a:pPr>
              <a:endParaRPr lang="en-US" sz="2400" kern="0">
                <a:solidFill>
                  <a:sysClr val="windowText" lastClr="000000"/>
                </a:solidFill>
              </a:endParaRPr>
            </a:p>
          </p:txBody>
        </p:sp>
      </p:grpSp>
      <p:grpSp>
        <p:nvGrpSpPr>
          <p:cNvPr id="43" name="Group 42"/>
          <p:cNvGrpSpPr/>
          <p:nvPr/>
        </p:nvGrpSpPr>
        <p:grpSpPr>
          <a:xfrm>
            <a:off x="3094220" y="3229955"/>
            <a:ext cx="1524000" cy="3139440"/>
            <a:chOff x="523683" y="3054079"/>
            <a:chExt cx="1524000" cy="3139440"/>
          </a:xfrm>
          <a:solidFill>
            <a:schemeClr val="accent2"/>
          </a:solidFill>
        </p:grpSpPr>
        <p:sp>
          <p:nvSpPr>
            <p:cNvPr id="44" name="Rectangle 43"/>
            <p:cNvSpPr/>
            <p:nvPr>
              <p:custDataLst>
                <p:tags r:id="rId6"/>
              </p:custDataLst>
            </p:nvPr>
          </p:nvSpPr>
          <p:spPr bwMode="auto">
            <a:xfrm>
              <a:off x="523683" y="3054079"/>
              <a:ext cx="1524000" cy="3139440"/>
            </a:xfrm>
            <a:prstGeom prst="rect">
              <a:avLst/>
            </a:prstGeom>
            <a:grpFill/>
            <a:ln w="10795" cap="flat" cmpd="sng" algn="ctr">
              <a:noFill/>
              <a:prstDash val="solid"/>
              <a:headEnd type="none" w="med" len="med"/>
              <a:tailEnd type="none" w="med" len="med"/>
            </a:ln>
            <a:effectLst/>
          </p:spPr>
          <p:txBody>
            <a:bodyPr vert="horz" wrap="square" lIns="140970" tIns="93980" rIns="140970" bIns="93980" numCol="1" rtlCol="0" anchor="b" anchorCtr="0" compatLnSpc="1">
              <a:prstTxWarp prst="textNoShape">
                <a:avLst/>
              </a:prstTxWarp>
            </a:bodyPr>
            <a:lstStyle/>
            <a:p>
              <a:pPr defTabSz="913310" fontAlgn="base">
                <a:spcBef>
                  <a:spcPct val="0"/>
                </a:spcBef>
                <a:spcAft>
                  <a:spcPct val="0"/>
                </a:spcAft>
                <a:defRPr/>
              </a:pPr>
              <a:r>
                <a:rPr lang="en-US" sz="1500" kern="0" dirty="0" err="1">
                  <a:gradFill flip="none" rotWithShape="1">
                    <a:gsLst>
                      <a:gs pos="0">
                        <a:srgbClr val="FFFFFF"/>
                      </a:gs>
                      <a:gs pos="100000">
                        <a:srgbClr val="FFFFFF"/>
                      </a:gs>
                    </a:gsLst>
                    <a:lin ang="5400000" scaled="0"/>
                    <a:tileRect/>
                  </a:gradFill>
                </a:rPr>
                <a:t>Auth</a:t>
              </a:r>
              <a:endParaRPr lang="en-US" sz="1500" kern="0" dirty="0">
                <a:gradFill flip="none" rotWithShape="1">
                  <a:gsLst>
                    <a:gs pos="0">
                      <a:srgbClr val="FFFFFF"/>
                    </a:gs>
                    <a:gs pos="100000">
                      <a:srgbClr val="FFFFFF"/>
                    </a:gs>
                  </a:gsLst>
                  <a:lin ang="5400000" scaled="0"/>
                  <a:tileRect/>
                </a:gradFill>
              </a:endParaRPr>
            </a:p>
          </p:txBody>
        </p:sp>
        <p:sp>
          <p:nvSpPr>
            <p:cNvPr id="45" name="Freeform 164"/>
            <p:cNvSpPr>
              <a:spLocks noEditPoints="1"/>
            </p:cNvSpPr>
            <p:nvPr/>
          </p:nvSpPr>
          <p:spPr bwMode="black">
            <a:xfrm>
              <a:off x="847079" y="4011676"/>
              <a:ext cx="877207" cy="121616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913609">
                <a:defRPr/>
              </a:pPr>
              <a:endParaRPr lang="en-US" sz="2400" kern="0">
                <a:solidFill>
                  <a:sysClr val="windowText" lastClr="000000"/>
                </a:solidFill>
              </a:endParaRPr>
            </a:p>
          </p:txBody>
        </p:sp>
      </p:grpSp>
      <p:grpSp>
        <p:nvGrpSpPr>
          <p:cNvPr id="46" name="Group 45"/>
          <p:cNvGrpSpPr/>
          <p:nvPr/>
        </p:nvGrpSpPr>
        <p:grpSpPr>
          <a:xfrm>
            <a:off x="4711380" y="3234185"/>
            <a:ext cx="1524000" cy="1524000"/>
            <a:chOff x="2155586" y="4666056"/>
            <a:chExt cx="1524000" cy="1524000"/>
          </a:xfrm>
          <a:solidFill>
            <a:schemeClr val="accent2"/>
          </a:solidFill>
        </p:grpSpPr>
        <p:sp>
          <p:nvSpPr>
            <p:cNvPr id="47" name="Rectangle 46"/>
            <p:cNvSpPr/>
            <p:nvPr>
              <p:custDataLst>
                <p:tags r:id="rId5"/>
              </p:custDataLst>
            </p:nvPr>
          </p:nvSpPr>
          <p:spPr bwMode="auto">
            <a:xfrm>
              <a:off x="2155586"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310"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Server Logic</a:t>
              </a:r>
            </a:p>
          </p:txBody>
        </p:sp>
        <p:grpSp>
          <p:nvGrpSpPr>
            <p:cNvPr id="48" name="Group 47"/>
            <p:cNvGrpSpPr/>
            <p:nvPr/>
          </p:nvGrpSpPr>
          <p:grpSpPr bwMode="black">
            <a:xfrm>
              <a:off x="2405244" y="4942461"/>
              <a:ext cx="975049" cy="828286"/>
              <a:chOff x="5184775" y="225425"/>
              <a:chExt cx="1500188" cy="1220788"/>
            </a:xfrm>
            <a:grpFill/>
          </p:grpSpPr>
          <p:sp>
            <p:nvSpPr>
              <p:cNvPr id="4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609">
                  <a:defRPr/>
                </a:pPr>
                <a:endParaRPr lang="en-US" sz="1600" kern="0">
                  <a:solidFill>
                    <a:sysClr val="windowText" lastClr="000000"/>
                  </a:solidFill>
                </a:endParaRPr>
              </a:p>
            </p:txBody>
          </p:sp>
          <p:sp>
            <p:nvSpPr>
              <p:cNvPr id="5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609">
                  <a:defRPr/>
                </a:pPr>
                <a:endParaRPr lang="en-US" sz="1600" kern="0">
                  <a:solidFill>
                    <a:sysClr val="windowText" lastClr="000000"/>
                  </a:solidFill>
                </a:endParaRPr>
              </a:p>
            </p:txBody>
          </p:sp>
          <p:sp>
            <p:nvSpPr>
              <p:cNvPr id="5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609">
                  <a:defRPr/>
                </a:pPr>
                <a:endParaRPr lang="en-US" sz="1600" kern="0">
                  <a:solidFill>
                    <a:sysClr val="windowText" lastClr="000000"/>
                  </a:solidFill>
                </a:endParaRPr>
              </a:p>
            </p:txBody>
          </p:sp>
        </p:grpSp>
      </p:grpSp>
      <p:grpSp>
        <p:nvGrpSpPr>
          <p:cNvPr id="52" name="Group 51"/>
          <p:cNvGrpSpPr/>
          <p:nvPr/>
        </p:nvGrpSpPr>
        <p:grpSpPr>
          <a:xfrm>
            <a:off x="7952376" y="4845395"/>
            <a:ext cx="1524000" cy="1524000"/>
            <a:chOff x="3758005" y="4666056"/>
            <a:chExt cx="1524000" cy="1524000"/>
          </a:xfrm>
          <a:solidFill>
            <a:schemeClr val="accent2"/>
          </a:solidFill>
        </p:grpSpPr>
        <p:sp>
          <p:nvSpPr>
            <p:cNvPr id="53" name="Rectangle 52"/>
            <p:cNvSpPr/>
            <p:nvPr>
              <p:custDataLst>
                <p:tags r:id="rId4"/>
              </p:custDataLst>
            </p:nvPr>
          </p:nvSpPr>
          <p:spPr bwMode="auto">
            <a:xfrm>
              <a:off x="3758005"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310"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Scale</a:t>
              </a:r>
            </a:p>
          </p:txBody>
        </p:sp>
        <p:pic>
          <p:nvPicPr>
            <p:cNvPr id="54" name="Picture 4" descr="C:\Users\Jonahs\Dropbox\Projects SCOTT\MEET Windows Azure\source\Background\tile-icon-cach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63735" y="4942458"/>
              <a:ext cx="851488" cy="851488"/>
            </a:xfrm>
            <a:prstGeom prst="rect">
              <a:avLst/>
            </a:prstGeom>
            <a:grpFill/>
            <a:extLst/>
          </p:spPr>
        </p:pic>
      </p:grpSp>
      <p:grpSp>
        <p:nvGrpSpPr>
          <p:cNvPr id="55" name="Group 54"/>
          <p:cNvGrpSpPr/>
          <p:nvPr/>
        </p:nvGrpSpPr>
        <p:grpSpPr>
          <a:xfrm>
            <a:off x="3094221" y="1262447"/>
            <a:ext cx="6650548" cy="1945208"/>
            <a:chOff x="523683" y="1595421"/>
            <a:chExt cx="4975779" cy="1370389"/>
          </a:xfrm>
        </p:grpSpPr>
        <p:sp>
          <p:nvSpPr>
            <p:cNvPr id="56" name="Rectangle 55"/>
            <p:cNvSpPr/>
            <p:nvPr/>
          </p:nvSpPr>
          <p:spPr bwMode="auto">
            <a:xfrm>
              <a:off x="523683" y="1595421"/>
              <a:ext cx="4777177" cy="1298232"/>
            </a:xfrm>
            <a:prstGeom prst="rect">
              <a:avLst/>
            </a:prstGeom>
            <a:solidFill>
              <a:srgbClr val="FFFFFF"/>
            </a:solidFill>
            <a:ln w="10795" cap="flat" cmpd="sng" algn="ctr">
              <a:solidFill>
                <a:schemeClr val="bg2"/>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3310"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pic>
          <p:nvPicPr>
            <p:cNvPr id="57" name="Picture 2"/>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b="12076"/>
            <a:stretch/>
          </p:blipFill>
          <p:spPr bwMode="auto">
            <a:xfrm>
              <a:off x="556341" y="1660843"/>
              <a:ext cx="1357203" cy="1159542"/>
            </a:xfrm>
            <a:prstGeom prst="rect">
              <a:avLst/>
            </a:prstGeom>
            <a:solidFill>
              <a:schemeClr val="accent1"/>
            </a:solidFill>
            <a:ln w="9525">
              <a:no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90800" y="1814593"/>
              <a:ext cx="4008662" cy="115121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 name="Group 7"/>
          <p:cNvGrpSpPr/>
          <p:nvPr/>
        </p:nvGrpSpPr>
        <p:grpSpPr>
          <a:xfrm>
            <a:off x="7955320" y="3231294"/>
            <a:ext cx="1524000" cy="1524000"/>
            <a:chOff x="7955320" y="3231289"/>
            <a:chExt cx="1524000" cy="1524000"/>
          </a:xfrm>
        </p:grpSpPr>
        <p:sp>
          <p:nvSpPr>
            <p:cNvPr id="63" name="Rectangle 62"/>
            <p:cNvSpPr/>
            <p:nvPr>
              <p:custDataLst>
                <p:tags r:id="rId3"/>
              </p:custDataLst>
            </p:nvPr>
          </p:nvSpPr>
          <p:spPr bwMode="auto">
            <a:xfrm>
              <a:off x="7955320" y="3231289"/>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310"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Logging</a:t>
              </a:r>
            </a:p>
          </p:txBody>
        </p:sp>
        <p:grpSp>
          <p:nvGrpSpPr>
            <p:cNvPr id="13" name="Group 12"/>
            <p:cNvGrpSpPr/>
            <p:nvPr/>
          </p:nvGrpSpPr>
          <p:grpSpPr>
            <a:xfrm>
              <a:off x="8258106" y="3524595"/>
              <a:ext cx="851488" cy="827454"/>
              <a:chOff x="8258106" y="3524595"/>
              <a:chExt cx="851488" cy="827454"/>
            </a:xfrm>
          </p:grpSpPr>
          <p:cxnSp>
            <p:nvCxnSpPr>
              <p:cNvPr id="9" name="Straight Connector 8"/>
              <p:cNvCxnSpPr/>
              <p:nvPr/>
            </p:nvCxnSpPr>
            <p:spPr>
              <a:xfrm>
                <a:off x="8258106" y="391262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8258106" y="4024373"/>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8258106" y="413106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8258106" y="4240022"/>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8258106" y="435204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ight Arrow 11"/>
              <p:cNvSpPr/>
              <p:nvPr/>
            </p:nvSpPr>
            <p:spPr bwMode="auto">
              <a:xfrm rot="5400000">
                <a:off x="8551541" y="3608273"/>
                <a:ext cx="226060" cy="219704"/>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651" fontAlgn="base">
                  <a:spcBef>
                    <a:spcPct val="0"/>
                  </a:spcBef>
                  <a:spcAft>
                    <a:spcPct val="0"/>
                  </a:spcAft>
                </a:pPr>
                <a:endParaRPr lang="en-US" sz="2200" dirty="0">
                  <a:gradFill>
                    <a:gsLst>
                      <a:gs pos="0">
                        <a:srgbClr val="FFFFFF"/>
                      </a:gs>
                      <a:gs pos="100000">
                        <a:srgbClr val="FFFFFF"/>
                      </a:gs>
                    </a:gsLst>
                    <a:lin ang="5400000" scaled="0"/>
                  </a:gradFill>
                </a:endParaRPr>
              </a:p>
            </p:txBody>
          </p:sp>
          <p:cxnSp>
            <p:nvCxnSpPr>
              <p:cNvPr id="65" name="Straight Connector 64"/>
              <p:cNvCxnSpPr/>
              <p:nvPr/>
            </p:nvCxnSpPr>
            <p:spPr>
              <a:xfrm>
                <a:off x="8258106" y="3524595"/>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7" name="Group 6"/>
          <p:cNvGrpSpPr/>
          <p:nvPr/>
        </p:nvGrpSpPr>
        <p:grpSpPr>
          <a:xfrm>
            <a:off x="6325159" y="4845395"/>
            <a:ext cx="1524000" cy="1524000"/>
            <a:chOff x="6325159" y="4845395"/>
            <a:chExt cx="1524000" cy="1524000"/>
          </a:xfrm>
        </p:grpSpPr>
        <p:sp>
          <p:nvSpPr>
            <p:cNvPr id="60" name="Rectangle 59"/>
            <p:cNvSpPr/>
            <p:nvPr>
              <p:custDataLst>
                <p:tags r:id="rId2"/>
              </p:custDataLst>
            </p:nvPr>
          </p:nvSpPr>
          <p:spPr bwMode="auto">
            <a:xfrm>
              <a:off x="6325159" y="4845395"/>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310"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Diagnostics</a:t>
              </a:r>
            </a:p>
          </p:txBody>
        </p:sp>
        <p:cxnSp>
          <p:nvCxnSpPr>
            <p:cNvPr id="69" name="Straight Connector 68"/>
            <p:cNvCxnSpPr/>
            <p:nvPr/>
          </p:nvCxnSpPr>
          <p:spPr>
            <a:xfrm flipV="1">
              <a:off x="6484821" y="5733040"/>
              <a:ext cx="309061" cy="190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7061488" y="5696011"/>
              <a:ext cx="247650" cy="380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6780161" y="5697346"/>
              <a:ext cx="71055" cy="3696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844248" y="5676391"/>
              <a:ext cx="105264" cy="20367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6950335" y="5309600"/>
              <a:ext cx="65028" cy="5801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015565" y="5302442"/>
              <a:ext cx="62865" cy="4133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flipV="1">
              <a:off x="7297708" y="5416563"/>
              <a:ext cx="328208" cy="284394"/>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859314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0"/>
            <a:ext cx="11149013" cy="757131"/>
          </a:xfrm>
        </p:spPr>
        <p:txBody>
          <a:bodyPr/>
          <a:lstStyle/>
          <a:p>
            <a:r>
              <a:rPr lang="en-US" dirty="0" smtClean="0"/>
              <a:t>Key Scenarios</a:t>
            </a:r>
            <a:endParaRPr lang="en-US" dirty="0"/>
          </a:p>
        </p:txBody>
      </p:sp>
      <p:sp>
        <p:nvSpPr>
          <p:cNvPr id="3" name="TextBox 2"/>
          <p:cNvSpPr txBox="1"/>
          <p:nvPr/>
        </p:nvSpPr>
        <p:spPr>
          <a:xfrm>
            <a:off x="505328" y="1203159"/>
            <a:ext cx="10996862" cy="393808"/>
          </a:xfrm>
          <a:prstGeom prst="rect">
            <a:avLst/>
          </a:prstGeom>
          <a:noFill/>
        </p:spPr>
        <p:txBody>
          <a:bodyPr wrap="square" lIns="0" tIns="0" rIns="0" bIns="0" rtlCol="0">
            <a:spAutoFit/>
          </a:bodyPr>
          <a:lstStyle/>
          <a:p>
            <a:pPr defTabSz="913877">
              <a:lnSpc>
                <a:spcPct val="90000"/>
              </a:lnSpc>
              <a:spcBef>
                <a:spcPct val="20000"/>
              </a:spcBef>
              <a:buSzPct val="80000"/>
            </a:pPr>
            <a:r>
              <a:rPr lang="en-US" sz="2800" dirty="0">
                <a:solidFill>
                  <a:srgbClr val="00AEEF"/>
                </a:solidFill>
              </a:rPr>
              <a:t>Windows Azure Mobile Services are ideal for:</a:t>
            </a:r>
          </a:p>
        </p:txBody>
      </p:sp>
      <p:sp>
        <p:nvSpPr>
          <p:cNvPr id="45" name="Rounded Rectangle 44"/>
          <p:cNvSpPr/>
          <p:nvPr/>
        </p:nvSpPr>
        <p:spPr bwMode="auto">
          <a:xfrm>
            <a:off x="505332" y="1740416"/>
            <a:ext cx="10828419" cy="1366595"/>
          </a:xfrm>
          <a:prstGeom prst="roundRect">
            <a:avLst>
              <a:gd name="adj" fmla="val 0"/>
            </a:avLst>
          </a:prstGeom>
          <a:solidFill>
            <a:schemeClr val="accent2"/>
          </a:solidFill>
          <a:ln w="9525" cap="flat" cmpd="sng" algn="ctr">
            <a:noFill/>
            <a:prstDash val="solid"/>
          </a:ln>
          <a:effectLst/>
        </p:spPr>
        <p:txBody>
          <a:bodyPr lIns="76140" tIns="38070" rIns="76140" bIns="38070" rtlCol="0" anchor="t" anchorCtr="0"/>
          <a:lstStyle/>
          <a:p>
            <a:pPr marL="3175" defTabSz="913773">
              <a:lnSpc>
                <a:spcPct val="90000"/>
              </a:lnSpc>
              <a:spcAft>
                <a:spcPts val="900"/>
              </a:spcAft>
              <a:buSzPct val="80000"/>
            </a:pPr>
            <a:r>
              <a:rPr lang="en-US" sz="3600" spc="-83" dirty="0">
                <a:solidFill>
                  <a:srgbClr val="FFFFFF">
                    <a:alpha val="99000"/>
                  </a:srgbClr>
                </a:solidFill>
                <a:latin typeface="Segoe UI Light" pitchFamily="34" charset="0"/>
              </a:rPr>
              <a:t>Modern mobile apps</a:t>
            </a:r>
          </a:p>
          <a:p>
            <a:pPr marL="3175" defTabSz="913773">
              <a:lnSpc>
                <a:spcPct val="90000"/>
              </a:lnSpc>
              <a:spcAft>
                <a:spcPts val="900"/>
              </a:spcAft>
              <a:buSzPct val="80000"/>
            </a:pPr>
            <a:r>
              <a:rPr lang="en-US" sz="2000" spc="-43" dirty="0">
                <a:solidFill>
                  <a:srgbClr val="FFFFFF">
                    <a:alpha val="99000"/>
                  </a:srgbClr>
                </a:solidFill>
              </a:rPr>
              <a:t>Windows Store Apps, Windows Phone, </a:t>
            </a:r>
            <a:r>
              <a:rPr lang="en-US" sz="2000" spc="-43" dirty="0" err="1">
                <a:solidFill>
                  <a:srgbClr val="FFFFFF">
                    <a:alpha val="99000"/>
                  </a:srgbClr>
                </a:solidFill>
              </a:rPr>
              <a:t>iOS</a:t>
            </a:r>
            <a:r>
              <a:rPr lang="en-US" sz="2000" spc="-43" dirty="0">
                <a:solidFill>
                  <a:srgbClr val="FFFFFF">
                    <a:alpha val="99000"/>
                  </a:srgbClr>
                </a:solidFill>
              </a:rPr>
              <a:t>, Android</a:t>
            </a:r>
          </a:p>
        </p:txBody>
      </p:sp>
      <p:sp>
        <p:nvSpPr>
          <p:cNvPr id="48" name="Rounded Rectangle 47"/>
          <p:cNvSpPr/>
          <p:nvPr/>
        </p:nvSpPr>
        <p:spPr bwMode="auto">
          <a:xfrm>
            <a:off x="505332" y="3335643"/>
            <a:ext cx="10828419" cy="1366595"/>
          </a:xfrm>
          <a:prstGeom prst="roundRect">
            <a:avLst>
              <a:gd name="adj" fmla="val 0"/>
            </a:avLst>
          </a:prstGeom>
          <a:solidFill>
            <a:schemeClr val="accent1"/>
          </a:solidFill>
          <a:ln w="9525" cap="flat" cmpd="sng" algn="ctr">
            <a:noFill/>
            <a:prstDash val="solid"/>
          </a:ln>
          <a:effectLst/>
        </p:spPr>
        <p:txBody>
          <a:bodyPr lIns="76140" tIns="38070" rIns="76140" bIns="38070" rtlCol="0" anchor="t" anchorCtr="0"/>
          <a:lstStyle/>
          <a:p>
            <a:pPr marL="3175" defTabSz="913877">
              <a:spcAft>
                <a:spcPts val="900"/>
              </a:spcAft>
              <a:buSzPct val="80000"/>
            </a:pPr>
            <a:r>
              <a:rPr lang="en-US" sz="3600" spc="-83" dirty="0">
                <a:solidFill>
                  <a:srgbClr val="FFFFFF">
                    <a:alpha val="99000"/>
                  </a:srgbClr>
                </a:solidFill>
                <a:latin typeface="Segoe UI Light" pitchFamily="34" charset="0"/>
              </a:rPr>
              <a:t>Common Scenarios</a:t>
            </a:r>
          </a:p>
          <a:p>
            <a:pPr marL="3175" defTabSz="913773">
              <a:lnSpc>
                <a:spcPct val="90000"/>
              </a:lnSpc>
              <a:spcAft>
                <a:spcPts val="900"/>
              </a:spcAft>
              <a:buSzPct val="80000"/>
            </a:pPr>
            <a:r>
              <a:rPr lang="en-US" sz="2000" spc="-43" dirty="0">
                <a:solidFill>
                  <a:srgbClr val="FFFFFF">
                    <a:alpha val="99000"/>
                  </a:srgbClr>
                </a:solidFill>
              </a:rPr>
              <a:t>Reduces the friction associated with repeating common tasks such as user authentication, push notifications and structured storage</a:t>
            </a:r>
          </a:p>
        </p:txBody>
      </p:sp>
      <p:sp>
        <p:nvSpPr>
          <p:cNvPr id="49" name="Rounded Rectangle 48"/>
          <p:cNvSpPr/>
          <p:nvPr/>
        </p:nvSpPr>
        <p:spPr bwMode="auto">
          <a:xfrm>
            <a:off x="505332" y="4927329"/>
            <a:ext cx="10828419" cy="1363075"/>
          </a:xfrm>
          <a:prstGeom prst="roundRect">
            <a:avLst>
              <a:gd name="adj" fmla="val 0"/>
            </a:avLst>
          </a:prstGeom>
          <a:solidFill>
            <a:schemeClr val="accent4"/>
          </a:solidFill>
          <a:ln w="9525" cap="flat" cmpd="sng" algn="ctr">
            <a:noFill/>
            <a:prstDash val="solid"/>
          </a:ln>
          <a:effectLst/>
        </p:spPr>
        <p:txBody>
          <a:bodyPr lIns="76140" tIns="38070" rIns="76140" bIns="38070" rtlCol="0" anchor="t" anchorCtr="0"/>
          <a:lstStyle/>
          <a:p>
            <a:pPr marL="3175" defTabSz="913773">
              <a:lnSpc>
                <a:spcPct val="90000"/>
              </a:lnSpc>
              <a:spcAft>
                <a:spcPts val="900"/>
              </a:spcAft>
              <a:buSzPct val="80000"/>
            </a:pPr>
            <a:r>
              <a:rPr lang="en-US" sz="3600" spc="-83" dirty="0">
                <a:solidFill>
                  <a:srgbClr val="FFFFFF">
                    <a:alpha val="99000"/>
                  </a:srgbClr>
                </a:solidFill>
                <a:latin typeface="Segoe UI Light" pitchFamily="34" charset="0"/>
              </a:rPr>
              <a:t>Rapid Development</a:t>
            </a:r>
          </a:p>
          <a:p>
            <a:pPr marL="3175" defTabSz="913773">
              <a:lnSpc>
                <a:spcPct val="90000"/>
              </a:lnSpc>
              <a:spcAft>
                <a:spcPts val="900"/>
              </a:spcAft>
              <a:buSzPct val="80000"/>
            </a:pPr>
            <a:r>
              <a:rPr lang="en-US" sz="2000" spc="-43" dirty="0">
                <a:solidFill>
                  <a:srgbClr val="FFFFFF">
                    <a:alpha val="99000"/>
                  </a:srgbClr>
                </a:solidFill>
              </a:rPr>
              <a:t>Time is money.  Get your app up and running sooner when you use Mobile Services to configure a straightforward and secure backend in less than five minutes.</a:t>
            </a:r>
          </a:p>
        </p:txBody>
      </p:sp>
    </p:spTree>
    <p:extLst>
      <p:ext uri="{BB962C8B-B14F-4D97-AF65-F5344CB8AC3E}">
        <p14:creationId xmlns:p14="http://schemas.microsoft.com/office/powerpoint/2010/main" val="29024959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8" grpId="0" animBg="1"/>
      <p:bldP spid="4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7"/>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4" tIns="0" rIns="91384" bIns="91387" numCol="1" rtlCol="0" anchor="b" anchorCtr="0" compatLnSpc="1">
            <a:prstTxWarp prst="textNoShape">
              <a:avLst/>
            </a:prstTxWarp>
          </a:bodyPr>
          <a:lstStyle/>
          <a:p>
            <a:pPr defTabSz="913575"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8" y="2601780"/>
            <a:ext cx="10237787" cy="1855893"/>
          </a:xfrm>
        </p:spPr>
        <p:txBody>
          <a:bodyPr/>
          <a:lstStyle/>
          <a:p>
            <a:r>
              <a:rPr lang="en-US" sz="6700" dirty="0"/>
              <a:t>Getting Started</a:t>
            </a:r>
            <a:br>
              <a:rPr lang="en-US" sz="6700" dirty="0"/>
            </a:br>
            <a:r>
              <a:rPr lang="en-US" sz="6700" dirty="0"/>
              <a:t>	</a:t>
            </a:r>
            <a:r>
              <a:rPr lang="en-US" sz="4000" dirty="0"/>
              <a:t>a backend for your mobile app in minutes</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575"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575"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7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43" y="3854888"/>
            <a:ext cx="10237787" cy="461665"/>
          </a:xfrm>
          <a:prstGeom prst="rect">
            <a:avLst/>
          </a:prstGeom>
        </p:spPr>
        <p:txBody>
          <a:bodyPr lIns="91392" tIns="45699" rIns="91392" bIns="4569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3201588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Structured Storage</a:t>
            </a:r>
            <a:endParaRPr lang="en-US" dirty="0"/>
          </a:p>
        </p:txBody>
      </p:sp>
      <p:sp>
        <p:nvSpPr>
          <p:cNvPr id="3" name="Text Placeholder 2"/>
          <p:cNvSpPr>
            <a:spLocks noGrp="1"/>
          </p:cNvSpPr>
          <p:nvPr>
            <p:ph type="body" sz="quarter" idx="10"/>
          </p:nvPr>
        </p:nvSpPr>
        <p:spPr>
          <a:xfrm>
            <a:off x="519113" y="1104898"/>
            <a:ext cx="11669712" cy="8369984"/>
          </a:xfrm>
        </p:spPr>
        <p:txBody>
          <a:bodyPr/>
          <a:lstStyle/>
          <a:p>
            <a:r>
              <a:rPr lang="en-US" spc="-71" dirty="0">
                <a:gradFill>
                  <a:gsLst>
                    <a:gs pos="2917">
                      <a:schemeClr val="tx1"/>
                    </a:gs>
                    <a:gs pos="30000">
                      <a:schemeClr val="tx1"/>
                    </a:gs>
                  </a:gsLst>
                  <a:lin ang="5400000" scaled="0"/>
                </a:gradFill>
              </a:rPr>
              <a:t>Structured Storage with SQL Database</a:t>
            </a:r>
          </a:p>
          <a:p>
            <a:r>
              <a:rPr lang="en-US" spc="-71" dirty="0">
                <a:gradFill>
                  <a:gsLst>
                    <a:gs pos="2917">
                      <a:schemeClr val="tx1"/>
                    </a:gs>
                    <a:gs pos="30000">
                      <a:schemeClr val="tx1"/>
                    </a:gs>
                  </a:gsLst>
                  <a:lin ang="5400000" scaled="0"/>
                </a:gradFill>
              </a:rPr>
              <a:t>If using single database apps are partitioned by schema</a:t>
            </a:r>
          </a:p>
          <a:p>
            <a:r>
              <a:rPr lang="en-US" sz="2800" spc="-71" dirty="0">
                <a:gradFill>
                  <a:gsLst>
                    <a:gs pos="2917">
                      <a:schemeClr val="tx1"/>
                    </a:gs>
                    <a:gs pos="30000">
                      <a:schemeClr val="tx1"/>
                    </a:gs>
                  </a:gsLst>
                  <a:lin ang="5400000" scaled="0"/>
                </a:gradFill>
              </a:rPr>
              <a:t>	</a:t>
            </a:r>
            <a:r>
              <a:rPr lang="en-US" sz="2800" b="1" spc="-71" dirty="0" err="1">
                <a:gradFill>
                  <a:gsLst>
                    <a:gs pos="2917">
                      <a:schemeClr val="tx1"/>
                    </a:gs>
                    <a:gs pos="30000">
                      <a:schemeClr val="tx1"/>
                    </a:gs>
                  </a:gsLst>
                  <a:lin ang="5400000" scaled="0"/>
                </a:gradFill>
              </a:rPr>
              <a:t>AppX.</a:t>
            </a:r>
            <a:r>
              <a:rPr lang="en-US" sz="2800" spc="-71" dirty="0" err="1">
                <a:gradFill>
                  <a:gsLst>
                    <a:gs pos="2917">
                      <a:schemeClr val="tx1"/>
                    </a:gs>
                    <a:gs pos="30000">
                      <a:schemeClr val="tx1"/>
                    </a:gs>
                  </a:gsLst>
                  <a:lin ang="5400000" scaled="0"/>
                </a:gradFill>
              </a:rPr>
              <a:t>Todoitem</a:t>
            </a:r>
            <a:endParaRPr lang="en-US" sz="2800" spc="-71" dirty="0">
              <a:gradFill>
                <a:gsLst>
                  <a:gs pos="2917">
                    <a:schemeClr val="tx1"/>
                  </a:gs>
                  <a:gs pos="30000">
                    <a:schemeClr val="tx1"/>
                  </a:gs>
                </a:gsLst>
                <a:lin ang="5400000" scaled="0"/>
              </a:gradFill>
            </a:endParaRPr>
          </a:p>
          <a:p>
            <a:r>
              <a:rPr lang="en-US" sz="2800" spc="-71" dirty="0">
                <a:gradFill>
                  <a:gsLst>
                    <a:gs pos="2917">
                      <a:schemeClr val="tx1"/>
                    </a:gs>
                    <a:gs pos="30000">
                      <a:schemeClr val="tx1"/>
                    </a:gs>
                  </a:gsLst>
                  <a:lin ang="5400000" scaled="0"/>
                </a:gradFill>
              </a:rPr>
              <a:t>	</a:t>
            </a:r>
            <a:r>
              <a:rPr lang="en-US" sz="2800" b="1" spc="-71" dirty="0" err="1">
                <a:gradFill>
                  <a:gsLst>
                    <a:gs pos="2917">
                      <a:schemeClr val="tx1"/>
                    </a:gs>
                    <a:gs pos="30000">
                      <a:schemeClr val="tx1"/>
                    </a:gs>
                  </a:gsLst>
                  <a:lin ang="5400000" scaled="0"/>
                </a:gradFill>
              </a:rPr>
              <a:t>AppY.</a:t>
            </a:r>
            <a:r>
              <a:rPr lang="en-US" sz="2800" spc="-71" dirty="0" err="1">
                <a:gradFill>
                  <a:gsLst>
                    <a:gs pos="2917">
                      <a:schemeClr val="tx1"/>
                    </a:gs>
                    <a:gs pos="30000">
                      <a:schemeClr val="tx1"/>
                    </a:gs>
                  </a:gsLst>
                  <a:lin ang="5400000" scaled="0"/>
                </a:gradFill>
              </a:rPr>
              <a:t>Todoitem</a:t>
            </a:r>
            <a:endParaRPr lang="en-US" sz="2800" spc="-71" dirty="0">
              <a:gradFill>
                <a:gsLst>
                  <a:gs pos="2917">
                    <a:schemeClr val="tx1"/>
                  </a:gs>
                  <a:gs pos="30000">
                    <a:schemeClr val="tx1"/>
                  </a:gs>
                </a:gsLst>
                <a:lin ang="5400000" scaled="0"/>
              </a:gradFill>
            </a:endParaRPr>
          </a:p>
          <a:p>
            <a:r>
              <a:rPr lang="en-US" spc="-71" dirty="0">
                <a:gradFill>
                  <a:gsLst>
                    <a:gs pos="2917">
                      <a:schemeClr val="tx1"/>
                    </a:gs>
                    <a:gs pos="30000">
                      <a:schemeClr val="tx1"/>
                    </a:gs>
                  </a:gsLst>
                  <a:lin ang="5400000" scaled="0"/>
                </a:gradFill>
              </a:rPr>
              <a:t>Manage data in</a:t>
            </a:r>
          </a:p>
          <a:p>
            <a:r>
              <a:rPr lang="en-US" sz="2800" spc="-71" dirty="0">
                <a:gradFill>
                  <a:gsLst>
                    <a:gs pos="2917">
                      <a:schemeClr val="tx1"/>
                    </a:gs>
                    <a:gs pos="30000">
                      <a:schemeClr val="tx1"/>
                    </a:gs>
                  </a:gsLst>
                  <a:lin ang="5400000" scaled="0"/>
                </a:gradFill>
              </a:rPr>
              <a:t>	Portal</a:t>
            </a:r>
          </a:p>
          <a:p>
            <a:r>
              <a:rPr lang="en-US" sz="2800" spc="-71" dirty="0">
                <a:gradFill>
                  <a:gsLst>
                    <a:gs pos="2917">
                      <a:schemeClr val="tx1"/>
                    </a:gs>
                    <a:gs pos="30000">
                      <a:schemeClr val="tx1"/>
                    </a:gs>
                  </a:gsLst>
                  <a:lin ang="5400000" scaled="0"/>
                </a:gradFill>
              </a:rPr>
              <a:t>	SQL Portal</a:t>
            </a:r>
          </a:p>
          <a:p>
            <a:r>
              <a:rPr lang="en-US" sz="2800" spc="-71" dirty="0">
                <a:gradFill>
                  <a:gsLst>
                    <a:gs pos="2917">
                      <a:schemeClr val="tx1"/>
                    </a:gs>
                    <a:gs pos="30000">
                      <a:schemeClr val="tx1"/>
                    </a:gs>
                  </a:gsLst>
                  <a:lin ang="5400000" scaled="0"/>
                </a:gradFill>
              </a:rPr>
              <a:t>	SQL Management Studio</a:t>
            </a:r>
          </a:p>
          <a:p>
            <a:r>
              <a:rPr lang="en-US" sz="2800" spc="-71" dirty="0">
                <a:gradFill>
                  <a:gsLst>
                    <a:gs pos="2917">
                      <a:schemeClr val="tx1"/>
                    </a:gs>
                    <a:gs pos="30000">
                      <a:schemeClr val="tx1"/>
                    </a:gs>
                  </a:gsLst>
                  <a:lin ang="5400000" scaled="0"/>
                </a:gradFill>
              </a:rPr>
              <a:t>	REST API…</a:t>
            </a:r>
          </a:p>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spTree>
    <p:extLst>
      <p:ext uri="{BB962C8B-B14F-4D97-AF65-F5344CB8AC3E}">
        <p14:creationId xmlns:p14="http://schemas.microsoft.com/office/powerpoint/2010/main" val="13184233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Logic</a:t>
            </a:r>
            <a:endParaRPr lang="en-US" dirty="0"/>
          </a:p>
        </p:txBody>
      </p:sp>
      <p:sp>
        <p:nvSpPr>
          <p:cNvPr id="3" name="Text Placeholder 2"/>
          <p:cNvSpPr>
            <a:spLocks noGrp="1"/>
          </p:cNvSpPr>
          <p:nvPr>
            <p:ph type="body" sz="quarter" idx="10"/>
          </p:nvPr>
        </p:nvSpPr>
        <p:spPr>
          <a:xfrm>
            <a:off x="519113" y="1447801"/>
            <a:ext cx="11669712" cy="6463308"/>
          </a:xfrm>
        </p:spPr>
        <p:txBody>
          <a:bodyPr/>
          <a:lstStyle/>
          <a:p>
            <a:r>
              <a:rPr lang="en-US" spc="-71" dirty="0">
                <a:gradFill>
                  <a:gsLst>
                    <a:gs pos="2917">
                      <a:schemeClr val="tx1"/>
                    </a:gs>
                    <a:gs pos="30000">
                      <a:schemeClr val="tx1"/>
                    </a:gs>
                  </a:gsLst>
                  <a:lin ang="5400000" scaled="0"/>
                </a:gradFill>
              </a:rPr>
              <a:t>Automatic service REST API generated for storage</a:t>
            </a:r>
          </a:p>
          <a:p>
            <a:r>
              <a:rPr lang="en-US" spc="-71" dirty="0">
                <a:gradFill>
                  <a:gsLst>
                    <a:gs pos="2917">
                      <a:schemeClr val="tx1"/>
                    </a:gs>
                    <a:gs pos="30000">
                      <a:schemeClr val="tx1"/>
                    </a:gs>
                  </a:gsLst>
                  <a:lin ang="5400000" scaled="0"/>
                </a:gradFill>
              </a:rPr>
              <a:t>Dynamic Schema on/off</a:t>
            </a:r>
          </a:p>
          <a:p>
            <a:r>
              <a:rPr lang="en-US" spc="-71" dirty="0">
                <a:gradFill>
                  <a:gsLst>
                    <a:gs pos="2917">
                      <a:schemeClr val="tx1"/>
                    </a:gs>
                    <a:gs pos="30000">
                      <a:schemeClr val="tx1"/>
                    </a:gs>
                  </a:gsLst>
                  <a:lin ang="5400000" scaled="0"/>
                </a:gradFill>
              </a:rPr>
              <a:t>Ability to author server logic that intercepts CRUD operation pipeline</a:t>
            </a:r>
          </a:p>
          <a:p>
            <a:r>
              <a:rPr lang="en-US" spc="-71" dirty="0">
                <a:gradFill>
                  <a:gsLst>
                    <a:gs pos="2917">
                      <a:schemeClr val="tx1"/>
                    </a:gs>
                    <a:gs pos="30000">
                      <a:schemeClr val="tx1"/>
                    </a:gs>
                  </a:gsLst>
                  <a:lin ang="5400000" scaled="0"/>
                </a:gradFill>
              </a:rPr>
              <a:t>Rich querying capability</a:t>
            </a:r>
          </a:p>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spTree>
    <p:extLst>
      <p:ext uri="{BB962C8B-B14F-4D97-AF65-F5344CB8AC3E}">
        <p14:creationId xmlns:p14="http://schemas.microsoft.com/office/powerpoint/2010/main" val="3708539559"/>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10.xml.rels><?xml version="1.0" encoding="UTF-8" standalone="yes"?>
<Relationships xmlns="http://schemas.openxmlformats.org/package/2006/relationships"><Relationship Id="rId1" Type="http://schemas.openxmlformats.org/officeDocument/2006/relationships/image" Target="../media/image1.png"/></Relationships>
</file>

<file path=ppt/theme/_rels/theme12.xml.rels><?xml version="1.0" encoding="UTF-8" standalone="yes"?>
<Relationships xmlns="http://schemas.openxmlformats.org/package/2006/relationships"><Relationship Id="rId1" Type="http://schemas.openxmlformats.org/officeDocument/2006/relationships/image" Target="../media/image1.png"/></Relationships>
</file>

<file path=ppt/theme/_rels/theme14.xml.rels><?xml version="1.0" encoding="UTF-8" standalone="yes"?>
<Relationships xmlns="http://schemas.openxmlformats.org/package/2006/relationships"><Relationship Id="rId1" Type="http://schemas.openxmlformats.org/officeDocument/2006/relationships/image" Target="../media/image1.png"/></Relationships>
</file>

<file path=ppt/theme/_rels/theme15.xml.rels><?xml version="1.0" encoding="UTF-8" standalone="yes"?>
<Relationships xmlns="http://schemas.openxmlformats.org/package/2006/relationships"><Relationship Id="rId1" Type="http://schemas.openxmlformats.org/officeDocument/2006/relationships/image" Target="../media/image1.png"/></Relationships>
</file>

<file path=ppt/theme/_rels/theme17.xml.rels><?xml version="1.0" encoding="UTF-8" standalone="yes"?>
<Relationships xmlns="http://schemas.openxmlformats.org/package/2006/relationships"><Relationship Id="rId1" Type="http://schemas.openxmlformats.org/officeDocument/2006/relationships/image" Target="../media/image1.png"/></Relationships>
</file>

<file path=ppt/theme/_rels/theme18.xml.rels><?xml version="1.0" encoding="UTF-8" standalone="yes"?>
<Relationships xmlns="http://schemas.openxmlformats.org/package/2006/relationships"><Relationship Id="rId1" Type="http://schemas.openxmlformats.org/officeDocument/2006/relationships/image" Target="../media/image1.png"/></Relationships>
</file>

<file path=ppt/theme/_rels/theme20.xml.rels><?xml version="1.0" encoding="UTF-8" standalone="yes"?>
<Relationships xmlns="http://schemas.openxmlformats.org/package/2006/relationships"><Relationship Id="rId1" Type="http://schemas.openxmlformats.org/officeDocument/2006/relationships/image" Target="../media/image1.png"/></Relationships>
</file>

<file path=ppt/theme/_rels/theme6.xml.rels><?xml version="1.0" encoding="UTF-8" standalone="yes"?>
<Relationships xmlns="http://schemas.openxmlformats.org/package/2006/relationships"><Relationship Id="rId1" Type="http://schemas.openxmlformats.org/officeDocument/2006/relationships/image" Target="../media/image1.png"/></Relationships>
</file>

<file path=ppt/theme/_rels/theme7.xml.rels><?xml version="1.0" encoding="UTF-8" standalone="yes"?>
<Relationships xmlns="http://schemas.openxmlformats.org/package/2006/relationships"><Relationship Id="rId1" Type="http://schemas.openxmlformats.org/officeDocument/2006/relationships/image" Target="../media/image1.png"/></Relationships>
</file>

<file path=ppt/theme/_rels/theme8.xml.rels><?xml version="1.0" encoding="UTF-8" standalone="yes"?>
<Relationships xmlns="http://schemas.openxmlformats.org/package/2006/relationships"><Relationship Id="rId1" Type="http://schemas.openxmlformats.org/officeDocument/2006/relationships/image" Target="../media/image1.png"/></Relationships>
</file>

<file path=ppt/theme/_rels/theme9.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0.xml><?xml version="1.0" encoding="utf-8"?>
<a:theme xmlns:a="http://schemas.openxmlformats.org/drawingml/2006/main" name="3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1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2.xml><?xml version="1.0" encoding="utf-8"?>
<a:theme xmlns:a="http://schemas.openxmlformats.org/drawingml/2006/main" name="4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3.xml><?xml version="1.0" encoding="utf-8"?>
<a:theme xmlns:a="http://schemas.openxmlformats.org/drawingml/2006/main" name="2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4.xml><?xml version="1.0" encoding="utf-8"?>
<a:theme xmlns:a="http://schemas.openxmlformats.org/drawingml/2006/main" name="5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5.xml><?xml version="1.0" encoding="utf-8"?>
<a:theme xmlns:a="http://schemas.openxmlformats.org/drawingml/2006/main" name="6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6.xml><?xml version="1.0" encoding="utf-8"?>
<a:theme xmlns:a="http://schemas.openxmlformats.org/drawingml/2006/main" name="1_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7.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8.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ts val="200"/>
          </a:spcBef>
          <a:spcAft>
            <a:spcPct val="0"/>
          </a:spcAft>
          <a:defRPr sz="2800" dirty="0" smtClean="0">
            <a:ln>
              <a:solidFill>
                <a:schemeClr val="bg1">
                  <a:alpha val="0"/>
                </a:schemeClr>
              </a:solidFill>
            </a:ln>
            <a:solidFill>
              <a:schemeClr val="bg1"/>
            </a:soli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9.xml><?xml version="1.0" encoding="utf-8"?>
<a:theme xmlns:a="http://schemas.openxmlformats.org/drawingml/2006/main" name="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20.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Windows_Azure_DevCamp_16x9_Template">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2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ts val="200"/>
          </a:spcBef>
          <a:spcAft>
            <a:spcPct val="0"/>
          </a:spcAft>
          <a:defRPr sz="2800" dirty="0" smtClean="0">
            <a:ln>
              <a:solidFill>
                <a:schemeClr val="bg1">
                  <a:alpha val="0"/>
                </a:schemeClr>
              </a:solidFill>
            </a:ln>
            <a:solidFill>
              <a:schemeClr val="bg1"/>
            </a:soli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TechEd_2012_Template_16x9</Template>
  <TotalTime>0</TotalTime>
  <Words>2803</Words>
  <Application>Microsoft Office PowerPoint</Application>
  <PresentationFormat>Custom</PresentationFormat>
  <Paragraphs>435</Paragraphs>
  <Slides>26</Slides>
  <Notes>25</Notes>
  <HiddenSlides>1</HiddenSlides>
  <MMClips>0</MMClips>
  <ScaleCrop>false</ScaleCrop>
  <HeadingPairs>
    <vt:vector size="4" baseType="variant">
      <vt:variant>
        <vt:lpstr>Theme</vt:lpstr>
      </vt:variant>
      <vt:variant>
        <vt:i4>20</vt:i4>
      </vt:variant>
      <vt:variant>
        <vt:lpstr>Slide Titles</vt:lpstr>
      </vt:variant>
      <vt:variant>
        <vt:i4>26</vt:i4>
      </vt:variant>
    </vt:vector>
  </HeadingPairs>
  <TitlesOfParts>
    <vt:vector size="46" baseType="lpstr">
      <vt:lpstr>MS1444_Windows Azure Template 16x9_r08b</vt:lpstr>
      <vt:lpstr>White with Consolas font for code slides</vt:lpstr>
      <vt:lpstr>Windows_Azure_DevCamp_16x9_Template - FINAL2</vt:lpstr>
      <vt:lpstr>Accent Color Transition Slides</vt:lpstr>
      <vt:lpstr>Windows_Azure_DevCamp_16x9_Template</vt:lpstr>
      <vt:lpstr>MS1444_Windows Azure Template 16x9_r08a</vt:lpstr>
      <vt:lpstr>1_MS1444_Windows Azure Template 16x9_r08a</vt:lpstr>
      <vt:lpstr>2_MS1444_Windows Azure Template 16x9_r08a</vt:lpstr>
      <vt:lpstr>1_MS1444_Windows Azure Template 16x9_r08b</vt:lpstr>
      <vt:lpstr>3_MS1444_Windows Azure Template 16x9_r08a</vt:lpstr>
      <vt:lpstr>1_Windows_Azure_DevCamp_16x9_Template - FINAL2</vt:lpstr>
      <vt:lpstr>4_MS1444_Windows Azure Template 16x9_r08a</vt:lpstr>
      <vt:lpstr>2_Windows_Azure_DevCamp_16x9_Template - FINAL2</vt:lpstr>
      <vt:lpstr>5_MS1444_Windows Azure Template 16x9_r08a</vt:lpstr>
      <vt:lpstr>6_MS1444_Windows Azure Template 16x9_r08a</vt:lpstr>
      <vt:lpstr>1_Accent Color Transition Slides</vt:lpstr>
      <vt:lpstr>2_MS1444_Windows Azure Template 16x9_r08b</vt:lpstr>
      <vt:lpstr>3_MS1444_Windows Azure Template 16x9_r08b</vt:lpstr>
      <vt:lpstr>Azure_PPT_template 1</vt:lpstr>
      <vt:lpstr>4_MS1444_Windows Azure Template 16x9_r08b</vt:lpstr>
      <vt:lpstr>PowerPoint Presentation</vt:lpstr>
      <vt:lpstr>Building Windows Store Apps with Windows Azure Mobile Services</vt:lpstr>
      <vt:lpstr>Demo Scripts</vt:lpstr>
      <vt:lpstr>PowerPoint Presentation</vt:lpstr>
      <vt:lpstr>What is Windows Azure Mobile Services?</vt:lpstr>
      <vt:lpstr>Key Scenarios</vt:lpstr>
      <vt:lpstr>Getting Started  a backend for your mobile app in minutes</vt:lpstr>
      <vt:lpstr>Structured Storage</vt:lpstr>
      <vt:lpstr>Server Logic</vt:lpstr>
      <vt:lpstr>Server Logic</vt:lpstr>
      <vt:lpstr>REST API to SQL type mappings</vt:lpstr>
      <vt:lpstr>Server Logic  adding server logic on CRUD operations</vt:lpstr>
      <vt:lpstr>Push Notification Lifecycle Overview</vt:lpstr>
      <vt:lpstr>Push Notifications</vt:lpstr>
      <vt:lpstr>Push Notifications</vt:lpstr>
      <vt:lpstr>Auth*</vt:lpstr>
      <vt:lpstr>Adding Authentication  hooking up Windows Live in minutes</vt:lpstr>
      <vt:lpstr>Diagnostics, Logging and Scale</vt:lpstr>
      <vt:lpstr>Diagnostics, Logging, Scale </vt:lpstr>
      <vt:lpstr>Pricing during Preview</vt:lpstr>
      <vt:lpstr>Pricing Example:</vt:lpstr>
      <vt:lpstr>Don’t forget: Member Offers</vt:lpstr>
      <vt:lpstr>Summary</vt:lpstr>
      <vt:lpstr>Getting Started</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2012-06-15T05:40:38Z</dcterms:created>
  <dcterms:modified xsi:type="dcterms:W3CDTF">2012-12-13T02:21:49Z</dcterms:modified>
</cp:coreProperties>
</file>